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வாசம்பண்ணின நகரமாகிய அரியேலே, அரியேலே, ஐயோ! வருஷாவருஷம் பண்டிகைகளை அனுசரித்துவந்தால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வாசம்பண்ணின நகரமாகிய அரியேலே, அரியேலே, ஐயோ! வருஷாவருஷம் பண்டிகைகளை அனுசரித்துவந்தா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ியேலுக்கு இடுக்கம் உண்டாக்குவேன்; அப்பொழுது துக்கமும் சலிப்பும் உண்டாகும்; அது எனக்கு அரியேலாகத்தான் இ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சூழப் பாளயமிறங்கி உன்னைத் தெற்றுகளால் முற்றிக்கைபோட்டு, உனக்கு விரோதமாக கொத்தளங்களை எடுப்பி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ீ தாழ்த்தப்பட்டுத் தரையிலிருந்து பேசுவாய்; உன் பேச்சுப் பணிந்ததாய் மண்ணிலிருந்து புறப்பட்டு, உன் சத்தம் அஞ்சனம் பார்க்கிறவனுடைய சத்தத்தைப்போல தரையிலிருந்து முணுமுணுத்து, உன் வாக்கு மண்ணிலிருந்து கசுகு சென்று உரை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ீ தாழ்த்தப்பட்டுத் தரையிலிருந்து பேசுவாய்; உன் பேச்சுப் பணிந்ததாய் மண்ணிலிருந்து புறப்பட்டு, உன் சத்தம் அஞ்சனம் பார்க்கிறவனுடைய சத்தத்தைப்போல தரையிலிருந்து முணுமுணுத்து, உன் வாக்கு மண்ணிலிருந்து கசுகு சென்று உரை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மேல் வருகிற அந்நியரின் திரள் பொடித்தூளத்தனையாகவும், பலவந்தரின் திரள் பறக்கும் பதர் களத்தனையாகவும் இருக்கும்; அது திடீரென்று சடிதியாய்ச் சம்பவி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மேல் வருகிற அந்நியரின் திரள் பொடித்தூளத்தனையாகவும், பலவந்தரின் திரள் பறக்கும் பதர் களத்தனையாகவும் இருக்கும்; அது திடீரென்று சடிதியாய்ச் சம்பவி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டிகளினாலும், பூமி அதிர்ச்சியினாலும், பெரிய இரைச்சலினாலும், பெருங்காற்றினாலும், புசலினாலும், பட்சிக்கிற அக்கினிஜுவாலையினாலும், சேனைகளின் கர்த்தராலே விசாரிக்கப்படு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டிகளினாலும், பூமி அதிர்ச்சியினாலும், பெரிய இரைச்சலினாலும், பெருங்காற்றினாலும், புசலினாலும், பட்சிக்கிற அக்கினிஜுவாலையினாலும், சேனைகளின் கர்த்தராலே விசாரிக்கப்படு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ியேலின்மேல் யுத்தம்பண்ணுகிற திரளான சகல ஜாதிகளும், அதின்மேலும் அதின் அரண்மேலும் யுத்தம்பண்ணி, அதற்கு இடுக்கண் செய்கிற அனைவரும் இராக்காலத்தரிசனமாகிய சொப்பனத்தைக் காண்கிறவர்களுக்கு ஒப்பாயிரு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ியேலின்மேல் யுத்தம்பண்ணுகிற திரளான சகல ஜாதிகளும், அதின்மேலும் அதின் அரண்மேலும் யுத்தம்பண்ணி, அதற்கு இடுக்கண் செய்கிற அனைவரும் இராக்காலத்தரிசனமாகிய சொப்பனத்தைக் காண்கிறவர்களுக்கு ஒப்பாயிரு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, பசியாயிருக்கிறவன் தான் புசிக்கிறதாகச் சொப்பனம் கண்டும், விழிக்கும்போது அவன் வெறுமையாயிருக்கிறதுபோலவும், தாகமாயிருக்கிறவன், தான் குடிக்கிறதாகச் சொப்பனம் கண்டும், விழிக்கும்போது அவன் விடாய்த்து தவனத்தோடிருக்கிறதுபோலவும் சீயோன் மலைக்கு விரோதமாக யுத்தம்பண்ணுகிற திரளான சகல ஜாதிகளும் இ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ரித்துநின்று திகையுங்கள்; பிரமித்துக் கூப்பிடுங்கள்; வெறுத்திருக்கிறார்கள், திராட்சரசத்தினால் அல்ல; தள்ளாடுகிறார்கள் மதுபானத்தினால் அ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ரித்துநின்று திகையுங்கள்; பிரமித்துக் கூப்பிடுங்கள்; வெறுத்திருக்கிறார்கள், திராட்சரசத்தினால் அல்ல; தள்ளாடுகிறார்கள் மதுபானத்தினால் அல்ல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உங்கள்மேல் கனநித்திரையின் ஆவியை வரப்பண்ணி, உங்கள் கண்களை அடைத்து, ஞானதிருஷ்டிக்காரராகிய உங்கள் தீர்க்கதரிசிகளுக்கும் தலைவர்களுக்கும் முக்காடுபோ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உங்கள்மேல் கனநித்திரையின் ஆவியை வரப்பண்ணி, உங்கள் கண்களை அடைத்து, ஞானதிருஷ்டிக்காரராகிய உங்கள் தீர்க்கதரிசிகளுக்கும் தலைவர்களுக்கும் முக்காடுபோ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தரிசனமெல்லாம் உங்களுக்கு முத்திரிக்கப்பட்ட புஸ்தகத்தின் வசனங்களைப்போலிருக்கும்; வாசிக்க அறிந்திருக்கிற ஒருவனுக்கு அதைக் கொடுத்து: நீ இதை வாசி என்றால், அவன் இது என்னால் கூடாது, இது முத்திரித்திருக்கிறது என்பான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தரிசனமெல்லாம் உங்களுக்கு முத்திரிக்கப்பட்ட புஸ்தகத்தின் வசனங்களைப்போலிருக்கும்; வாசிக்க அறிந்திருக்கிற ஒருவனுக்கு அதைக் கொடுத்து: நீ இதை வாசி என்றால், அவன் இது என்னால் கூடாது, இது முத்திரித்திருக்கிறது என்பான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ல்லது வாசிக்கத் தெரியாதவனிடத்தில் புஸ்தகத்தைக் கொடுத்து: நீ இதை வாசி என்றால், அவன் எனக்கு வாசிக்கத் தெரியாது என்பான்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ல்லது வாசிக்கத் தெரியாதவனிடத்தில் புஸ்தகத்தைக் கொடுத்து: நீ இதை வாசி என்றால், அவன் எனக்கு வாசிக்கத் தெரியாது என்பான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; அவர்கள் எனக்குப் பயப்படுகிற பயம் மனுஷராலே போதிக்கப்பட்ட கற்பனைய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; அவர்கள் எனக்குப் பயப்படுகிற பயம் மனுஷராலே போதிக்கப்பட்ட கற்பனைய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; அவர்கள் எனக்குப் பயப்படுகிற பயம் மனுஷராலே போதிக்கப்பட்ட கற்பனைய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இதோ, நான் அற்புதமும் ஆச்சரியமுமான பிரகாரமாக இந்த ஜனங்களுக்குள்ளே ஒரு அதிசயத்தைச் செய்வேன்; அவர்களுடைய ஞானிகளின் ஞானம் கெட்டு, அவர்களுடைய விவேகிகளின் விவேகம் மறந்துபோகும் என்று ஆண்டவ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இதோ, நான் அற்புதமும் ஆச்சரியமுமான பிரகாரமாக இந்த ஜனங்களுக்குள்ளே ஒரு அதிசயத்தைச் செய்வேன்; அவர்களுடைய ஞானிகளின் ஞானம் கெட்டு, அவர்களுடைய விவேகிகளின் விவேகம் மறந்துபோகும் என்று ஆண்டவ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ஆலோசனையைக் கர்த்தருக்கு மறைக்கும்படிக்கு மறைவிடங்களில் ஒளித்து, தங்கள் கிரியைகளை அந்தகாரத்தில் நடப்பித்து: நம்மைக் காண்கிறவர் யார்? நம்மை அறிகிறவர் யார் என்கிறவர்களுக்கு ஐயோ!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ஆலோசனையைக் கர்த்தருக்கு மறைக்கும்படிக்கு மறைவிடங்களில் ஒளித்து, தங்கள் கிரியைகளை அந்தகாரத்தில் நடப்பித்து: நம்மைக் காண்கிறவர் யார்? நம்மை அறிகிறவர் யார் என்கிறவர்களுக்கு ஐயோ!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, நீங்கள் எவ்வளவு மாறுபாடுள்ளவர்கள்! குயவன் களிமண்ணுக்குச் சமானமாக எண்ணப்படலாமோ? உண்டாக்கப்பட்டது தன்னை உண்டாக்கினவரைக்குறித்து: அவர் என்னை உண்டாக்கினதில்லை என்றும்; உருவாக்கப்பட்டது தன்னை உருவாக்கினவரைக்குறித்து: அவருக்குப் புத்தியில்லை என்றும் சொல்லத்தகும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, நீங்கள் எவ்வளவு மாறுபாடுள்ளவர்கள்! குயவன் களிமண்ணுக்குச் சமானமாக எண்ணப்படலாமோ? உண்டாக்கப்பட்டது தன்னை உண்டாக்கினவரைக்குறித்து: அவர் என்னை உண்டாக்கினதில்லை என்றும்; உருவாக்கப்பட்டது தன்னை உருவாக்கினவரைக்குறித்து: அவருக்குப் புத்தியில்லை என்றும் சொல்லத்தகும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, நீங்கள் எவ்வளவு மாறுபாடுள்ளவர்கள்! குயவன் களிமண்ணுக்குச் சமானமாக எண்ணப்படலாமோ? உண்டாக்கப்பட்டது தன்னை உண்டாக்கினவரைக்குறித்து: அவர் என்னை உண்டாக்கினதில்லை என்றும்; உருவாக்கப்பட்டது தன்னை உருவாக்கினவரைக்குறித்து: அவருக்குப் புத்தியில்லை என்றும் சொல்லத்தகும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கொஞ்சக் காலத்திலல்லவோ லீபனோன் செழிப்பான வயல்வெளியாக மாறும்; செழிப்பான வயல்வெளி காடாக எண்ண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கொஞ்சக் காலத்திலல்லவோ லீபனோன் செழிப்பான வயல்வெளியாக மாறும்; செழிப்பான வயல்வெளி காடாக எண்ண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செவிடர் புஸ்தகத்தின் வசனங்களைக் கேட்பார்கள்; குருடரின் கண்கள் இருளுக்கும் அந்தகாரத்துக்கும் நீங்கலாகிப் பார்வையடைய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செவிடர் புஸ்தகத்தின் வசனங்களைக் கேட்பார்கள்; குருடரின் கண்கள் இருளுக்கும் அந்தகாரத்துக்கும் நீங்கலாகிப் பார்வையடைய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ுமையானவர்கள் கர்த்தருக்குள் மிகவும் மகிழ்ந்து, மனுஷரில் எளிமையானவர்கள் இஸ்ரவேலின் பரிசுத்தருக்குள் களிகூர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ுமையானவர்கள் கர்த்தருக்குள் மிகவும் மகிழ்ந்து, மனுஷரில் எளிமையானவர்கள் இஸ்ரவேலின் பரிசுத்தருக்குள் களிகூர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டியன் அற்றுப்போவான், சக்கந்தக்காரன் இல்லாமற்போ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வார்த்தையினிமித்தம் மனுஷனைக் குற்றப்படுத்தி, நியாயவாசலில் தங்களைக் கடிந்துகொள்ளுகிறவனுக்குக் கண்ணிவைத்து, நீதிமானை நிர்நிமித்தமாய்த் துரத்தி, இப்படி அக்கிரமஞ்செய்ய வகைதேடுகிற யாவரும் சங்கரிக்கப்பட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வார்த்தையினிமித்தம் மனுஷனைக் குற்றப்படுத்தி, நியாயவாசலில் தங்களைக் கடிந்துகொள்ளுகிறவனுக்குக் கண்ணிவைத்து, நீதிமானை நிர்நிமித்தமாய்த் துரத்தி, இப்படி அக்கிரமஞ்செய்ய வகைதேடுகிற யாவரும் சங்கரிக்கப்பட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ஆபிரகாமை மீட்டுக்கொண்ட கர்த்தர் யாக்கோபின் வம்சத்தைக் குறித்து: இனி யாக்கோபு வெட்கப்படுவதில்லை; இனி அவன் முகம் செத்துப்போவதும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ஆபிரகாமை மீட்டுக்கொண்ட கர்த்தர் யாக்கோபின் வம்சத்தைக் குறித்து: இனி யாக்கோபு வெட்கப்படுவதில்லை; இனி அவன் முகம் செத்துப்போவதும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ன் கரங்களின் செயலாகிய தன் பிள்ளைகளை தன் நடுவிலே காணும்போது, என் நாமத்தைப் பரிசுத்தப்படுத்துவார்கள்; யாக்கோபின் பரிசுத்தரை அவர்கள் பரிசுத்தப்படுத்தி, இஸ்ரவேலின் தேவனுக்குப் பயப்பட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ன் கரங்களின் செயலாகிய தன் பிள்ளைகளை தன் நடுவிலே காணும்போது, என் நாமத்தைப் பரிசுத்தப்படுத்துவார்கள்; யாக்கோபின் பரிசுத்தரை அவர்கள் பரிசுத்தப்படுத்தி, இஸ்ரவேலின் தேவனுக்குப் பயப்பட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ுவிப்போகிற மனதை உடையவர்கள் புத்திமான்களாகி, முறுமுறுக்கிறவர்கள் உபதேசம் கற்றுக்கொள்ள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రీయేలుకు శ్రమ దావీదు దండు దిగిన అరీయేలు పట్టణమునకు శ్రమ సంవత్సరము వెంబడి సంవత్సరము గడవనీయ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ుగలను క్రమముగా జరుగనీ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అరీయేలును బాధింపగా దుఃఖమును విలాపమును కలుగును అందుచేత అది నిజముగా నాకు అగ్నిగుండ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నీతో యుద్ధముచేయుచు నీచుట్టు శిబిరము వేయుదును. నీకెదురుగా కోట కట్టి ముట్టడి దిబ్బ వ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ు నీవు అణపబడి నేలనుండి పలుకుచుందువు నీ మాటలు నేలనుండి యొకడు గుసగుసలాడు నట్లుం 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ర్ణపిశాచి స్వరమువలె నీ స్వరము నేలనుండి వచ్చును నీ పలుకు ధూళిలోనుండి గుసగుసలుగా విన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శత్రువుల సమూహము లెక్కకు ఇసుక రేణువులంత విస్తారముగా నుండును బాధించువారి సమూహము ఎగిరిపో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ట్టువలె నుండును హఠాత్తుగా ఒక్క నిమిషములోనే యిది సంభ వ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ఉరుముతోను భూకంపముతోను మహా శబ్దముతోను సుడిగాలి తుపానులతోను దహించు అగ్నిజ్వాలల 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ధిపతియగు యెహోవా దాని శి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రీయేలుతో యుద్ధము చేయు సమస్త జనుల సమూహ మును దానిమీదను దాని కోటమీదను యుద్ధము చేయువారు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ధపరచువారందరును రాత్రి కన్న స్వప్నము వలె ఉ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కలిగొన్న వాడు కలలో భోజనముచేసి మేల్కొనగా వాని ప్రాణము తృప్తిపడకపోయినట్లును దప్పిగొనినవాడు క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నముచేసి మేల్కొనగా సొమ్మసిల్లినవాని ప్రాణము ఇంకను ఆశగొని యున్నట్లును సీయోను కొండమీద యుద్ధముచ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 సమూహమంతటికి సంభవ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జనులారా, తేరి చూడుడి విస్మయమొందుడి మీ కండ్లను చెడగొట్టుకొనుడి గ్రుడ్డివారగుడి ద్రాక్షారసము లేకయ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మత్తులైయున్నారు మద్యపానము చేయకయే తూల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మీమీద గాఢనిద్రాత్మను కుమ్మరించి యున్నాడు మీకు నేత్రములుగా ఉన్న ప్రవక్తలను చెడగొ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 మీకు శిరస్సులుగా ఉన్న దీర్ఘదర్శులకు ముసుకు వేస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ీనినంతటినిగూర్చిన ప్రకటన గూఢమైన గ్రంథ వాక్యములవలె ఉన్నది ఒకడునీవు దయచేసి దీని చదువుమ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షర ములు తెలిసినవానికి వానిని అప్పగించును; అతడు అది నావలన కాదు అది గూఢార్థముగా ఉన్నదని చె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నీవు దయచేసి దీని చదువుమని చెప్పి అక్షర ములు తెలియనివానికి దానిని అప్పగించును అతడు అక్షర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తెలియవ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్రభువు ఈలాగు సెలవిచ్చియున్నాడు ఈ ప్రజలు నోటిమాటతో నాయొద్దకు వచ్చు చున్నారు పెదవులతో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నపరచుచున్నారు గాని తమ హృదయమును నాకు దూరము చేసికొని యున్నారు వారు నాయెడల చూపు భయభక్తులు మానవుల విధ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నుబట్టి వారు నేర్చుకొని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గా నేను మరల ఈ జనులయెడల ఒక ఆశ్చర్య కార్యము జరిగింతును బహు ఆశ్చర్యముగా జరిగింతును వారి జ్ఞాన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నము వ్యర్థమగును వారి బుద్ధిమంతుల బుద్ధి మరుగై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మ ఆలోచనలు యెహోవాకు కనబడకుండ లోలో పల వాటిని మరుగుచేయ జూచువారికి శ్రమ. మమ్ము నెవరు చూచెదరు?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 యెవరికి తెలి యును? అనుకొని చీకటిలో తమ క్రియలు జరి గించువారికి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య్యో, మీరెంత మూర్ఖులు? కుమ్మరికిని మంటికిని భేదములేదని యెంచదగునా? చేయబడిన వస్తువ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వారిగూర్చిఇతడు నన్ను చేయలేదనవచ్చునా? రూపింపబడిన వస్తువు రూపించినవానిగూర్చిఇ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ుద్ధిలేదనవచ్చ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కను కొద్ది కాలమైన తరువాతనే గదా లెబానోను ప్రదేశము ఫలవంతమైన పొలమగును ఫలవంతమైన పొలము వన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ం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దినమున చెవిటివారు గ్రంథవాక్యములు విందురు అంధకారము కలిగినను గాఢాంధకారము కలిగినను గ్రుడ్డి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్నులార చ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యందు దీనులకు కలుగు సంతోషము అధిక మగును మనుష్యులలో బీదలు ఇశ్రాయేలుయొక్క పరిశుద్ధ దేవుని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ంద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బలాత్కారులు లేకపోవుదురు పరిహాసకులు నశ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ీడుచేయ యత్నించుచు ఒక్క వ్యాజ్యెమును బట్టి యితరులను పాపులనుగా చేయుచు గుమ్మములో త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్దించువానిని పట్టుకొనవలెనని ఉరి నొడ్డుచు మాయమాటలచేత నీతిమంతుని పడద్రోయువారు నరక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ందుచేతను అబ్రాహామును విమోచించిన యెహోవా యాకోబు కుటుంబమునుగూర్చి యీలాగు సెల విచ్చుచున్నాడు ఇకమీద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కోబు సిగ్గుపడడు ఇకమీదట అతని ముఖము తెల్లబార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ని సంతానపువారు తమ మధ్య నేను చేయు కార్యమును చూచునప్పుడు నా నామమును పరిశుద్ధపరచుదురు యాకో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దేవుని పరిశుద్ధపరచుదురు ఇశ్రాయేలు దేవునికి భయ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చంచల బుద్ధిగలవారు వివేకులగుదురు సణుగువారు ఉపదేశమునకు లో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2026-10-21T04:41:26Z</dcterms:created>
  <dcterms:modified xsi:type="dcterms:W3CDTF">2026-10-21T04:41:26Z</dcterms:modified>
  <dc:title>యెషయా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