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ளியின் சத்தத்தினாலே ஜனங்கள் அலைந்தோடி, நீர் எழுந்திருக்கும்போது ஜாதிகள் சிதறடிக்கப்ப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ட்டுக்கிளிகள் சேர்க்கிறதுபோல உங்கள் கொள்ளை சேர்க்கப்படும்; வெட்டுக்கிளிகள் குதித்துத்திரிகிறதுபோல மனுஷர் அதின்மேல் குதித்துத் திரி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யர்ந்தவர், அவர் உன்னதத்தில் வாசமாயிருக்கிறார்; அவர் சீயோனை நியாயத்தினாலும் நீதியினாலும் நிரப்ப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ருடைய பராக்கிரமசாலிகள் வெளியிலே அலறுகிறார்கள்; சமாதானத்து ஸ்தானாபதிகள் மனங்கசந்து அழ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தரைக் கர்ப்பந்தரித்துத் தாளடியைப் பெறுவீர்கள்; அக்கினியைப்போல் உங்கள் சுவாசமே உங்களைப்பட்ச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தரைக் கர்ப்பந்தரித்துத் தாளடியைப் பெறுவீர்கள்; அக்கினியைப்போல் உங்கள் சுவாசமே உங்களைப்பட்ச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் சுண்ணாம்பைப்போல நீற்றப்படுவார்கள்; வெட்டப்பட்ட முட்செடிகளைப்போலத் தீயில் எரிக்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ரத்திலுள்ளவர்களே, நான் செய்கிறதைக் கேளுங்கள்; சமீபத்திலிருக்கிறவர்களே என் பராக்கிரமத்தை அறிந்துகொள்ளுங்கள் என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யர்ந்த இடங்களில் வாசம்பண்ணுவான்; கன்மலைகளின் அரண்கள் அவனுடைய உயர்ந்த அடைக்கலமாகும்; அவன் அப்பம் அவனுக்குக் கொடுக்கப்படும்; அவன் தண்ணீர் அவனுக்கு நிச்சயமாய்க் கிடை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யர்ந்த இடங்களில் வாசம்பண்ணுவான்; கன்மலைகளின் அரண்கள் அவனுடைய உயர்ந்த அடைக்கலமாகும்; அவன் அப்பம் அவனுக்குக் கொடுக்கப்படும்; அவன் தண்ணீர் அவனுக்கு நிச்சயமாய்க் கிடை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் ராஜாவை மகிமை பொருந்தினவராகக் காணும், தூரத்திலுள்ள தேசத்தையும் பார்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க்கு விளங்காத பாஷையையும், அறிதற்கரிய ஒருவிதமான பேச்சையுமுடைய அந்தக் குரூர ஜனங்களை இனி நீ காண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க்கு விளங்காத பாஷையையும், அறிதற்கரிய ஒருவிதமான பேச்சையுமுடைய அந்தக் குரூர ஜனங்களை இனி நீ காண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கிமையுள்ள கர்த்தர் அங்கே நமக்கு மகா விசாலமான நதிகளும் ஆறுகளுமுள்ள ஸ்தலம்போலிருப்பார்; வலிக்கிற படவு அங்கே ஓடுவதும் இல்லை, பெரிய கப்பல் அங்கே கடந்துவருவத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கிமையுள்ள கர்த்தர் அங்கே நமக்கு மகா விசாலமான நதிகளும் ஆறுகளுமுள்ள ஸ்தலம்போலிருப்பார்; வலிக்கிற படவு அங்கே ஓடுவதும் இல்லை, பெரிய கப்பல் அங்கே கடந்துவருவத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நம்முடைய நியாயாதிபதி, கர்த்தர் நம்முடைய நியாயப்பிரமாணிகர், கர்த்தர் நம்முடைய ராஜா, அவர் நம்மை இரட்சிப்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யாதிப்பட்டிருக்கிறேன் என்று நகரவாசிகள் சொல்வதில்லை; அதில் வாசமாயிருக்கிற ஜனத்தின் அக்கிரமம் மன்னிக்கப்பட்ட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ోచుకొనబడకపోయినను దోచుకొనుచుండు నీకు శ్రమ నిన్నెవరు వంచింపకపోయినను వంచించుచుండు నీకు శ్రమ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ుట మానిన తరువాత నీవు దోచుకొన బడెదవు నీవు వంచించుట ముగించిన తరువాత జనులు నిన్ను వంచ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, నీకొరకు కనిపెట్టుచున్నాము మాయందు కరుణించుమ్‌ు ఉదయకాలమున వారికి బాహువుగానుఆపత్కాలమున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ణాధారముగాను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హాఘోషణ విని జనములు పారిపోవును నీవు లేచుటతోనే అన్యజనులు చెదర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ీడపురుగులు కొట్టివేయునట్లు మీ సొమ్ము దోచ బడును మిడతలు ఎగిరిపడునట్లు శత్రువులు దానిమీద పడ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మహా ఘనత నొందియున్నాడు ఆయన ఉన్నతస్థలమున నివసించుచు న్యాయముతోను నీతితోను సీయోనును ని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కాలములో నియమింపబడినది స్థిరముగా నుండును రక్షణ బాహుళ్యమును బుద్ధిజ్ఞానముల సమృద్ధియు కలు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భయము వారికి ఐశ్వర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 శూరులు బయట రోదనము చేయుచున్నారు సమాధాన రాయబారులు ఘోరముగా ఏడ్చ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జమార్గములు పాడైపోయెను త్రోవను నడచువారు లేకపోయిరి అష్షూరు నిబంధన మీరెను పట్టణములను అవమాన పర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ులను తృణీక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శము దుఃఖించి క్షీణించుచున్నది లెబానోను సిగ్గుపడి వాడిపోవుచున్నది షారోను ఎడారి ఆయెను బాష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ర్మెలును తమ చెట్ల ఆకులను రాల్చుకొను 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ఇట్లనుకొనుచున్నాడు ఇప్పుడే లేచెదను ఇప్పుడే నన్ను గొప్పచేసికొనెదను. ఇప్పుడే నాకు ఘన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రు పొట్టును గర్భము ధరించి కొయ్యకాలును కందురు. మీ ఊపిరియే అగ్నియైనట్టు మిమ్మును దహించి వ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జనములు కాలుచున్న సున్నపుబట్టీలవలెను నరకబడి అగ్నిలో కాల్చబడిన ముళ్లవలెను అ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ూరస్థులారా, ఆలకించుడి నేను చేసినదాని చూడుడి సమీపస్థులారా, నా పరాక్రమమును తెలి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ీయోనులోనున్న పాపులు దిగులుపడుచున్నారు వణకు భక్తిహీనులను పట్టెను. మనలో ఎవడు నిత్యము దహ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తో నివసింప గలడు? మనలో ఎవడు నిత్యము కాల్చుచున్నవాటితో నివ సిం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తిని అనుసరించి నడచుచు యథార్థముగా మాట లాడుచు నిర్బంధనవలన వచ్చు లాభమును ఉపేక్షించుచు లంచ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కుండ తన చేతులను మలుపుకొని హత్య యను మాట వినకుండ చెవులు మూసికొని చెడుతనము చూడకుండ 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సికొనువాడు ఉన్నతస్థలమున నివస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ర్వతములలోని శిలలు అతనికి కోటయగును తప్పక అతనికి ఆహారము దొరకును అతని నీళ్లు అతనికి శాశ్వత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లంకరింపబడిన రాజును నీవు కన్నులార చూచె దవు బహు దూరమునకు వ్యాపించుచున్న దేశము నీకు కన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హృదయము భయంకరమైనవాటినిబట్టి ధ్యానించును. జనసంఖ్య వ్రాయువాడెక్కడ ఉన్నాడు? తూచువాడెక్కడ ఉన్న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రుజులను లెక్కించువాడెక్కడ ఉన్న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గరికములేని ఆ జనమును గ్రహింపలేని గంభీరభాషయు నీకు తెలియని అన్య భాషయు పలుకు ఆ జనమును నీవి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ఉత్సవకాలములలో మనము కూడుకొనుచున్న సీయోను పట్టణమును చూడుము నిమ్మళమైన కాపురముగాను తియ్యబ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ుగాను నీ కన్నులు యెరూష లేమును చూచును దాని మేకులెన్నడును ఊడదీయబడవు దాని త్రాళ్లలో ఒక్కటియ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చ్చట యెహోవా ప్రభావముగలవాడై మన పక్షముననుండును, అది విశాలమైన నదులును కాలువలును ఉన్న స్థ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 అందులో తెడ్ల ఓడ యేదియు నడువదు గొప్ప ఓడ అక్కడికి 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మనకు న్యాయాధిపతి యెహోవా మన శాసనకర్త యెహోవా మన రాజు ఆయన మనల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 ఓడత్రాళ్లు వదలిపోయెను ఓడవారు తమ కొయ్య అడుగును దిట్టపరచరు చాపను విప్పి పట్టరు కాగా విస్తార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పుడు సొమ్ము విభాగింపబడును కుంటివారే దోపుడుసొమ్ము ప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కు దేహములో బాగులేదని అందులో నివసించు వాడెవడును అనడు దానిలో నివసించు జనుల దోషము పరిహర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2026-10-20T02:03:49Z</dcterms:created>
  <dcterms:modified xsi:type="dcterms:W3CDTF">2026-10-20T02:03:49Z</dcterms:modified>
  <dc:title>యెషయా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