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கிரிப்பா பவுலை நோக்கி: நான் கிறிஸ்தவனாகிறதற்குக் கொஞ்சங்குறைய நீ என்னைச் சம்மதிக்கப்பண்ணுகிறாய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வுல்: நீர் மாத்திரமல்ல, இன்று என் வசனத்தைக் கேட்கிற யாவரும், கொஞ்சங்குறையமாத்திரம் அல்ல, இந்தக் கட்டுகள் தவிர, முழுவதும் என்னைப்போலாகும்படி தேவனை வேண்டிக்கொள்ள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வுல்: நீர் மாத்திரமல்ல, இன்று என் வசனத்தைக் கேட்கிற யாவரும், கொஞ்சங்குறையமாத்திரம் அல்ல, இந்தக் கட்டுகள் தவிர, முழுவதும் என்னைப்போலாகும்படி தேவனை வேண்டிக்கொள்ள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வுல்: நீர் மாத்திரமல்ல, இன்று என் வசனத்தைக் கேட்கிற யாவரும், கொஞ்சங்குறையமாத்திரம் அல்ல, இந்தக் கட்டுகள் தவிர, முழுவதும் என்னைப்போலாகும்படி தேவனை வேண்டிக்கொள்ளுகிற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ன் சொன்னபோது, ராஜாவும் தேசாதிபதியும் பெர்னிக்கேயாளும் அவர்களுடனேகூட உட்கார்ந்திருந்தவர்களும் எழ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னியே போய்: இந்த மனுஷன் மரணத்துக்காவது கட்டுகளுக்காவது பாத்திரமானதொன்றையும் செய்யவில்லையென்று தங்களுக்குள்ளே பேச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னியே போய்: இந்த மனுஷன் மரணத்துக்காவது கட்டுகளுக்காவது பாத்திரமானதொன்றையும் செய்யவில்லையென்று தங்களுக்குள்ளே பேச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கிரிப்பா பெஸ்துவை நோக்கி: இந்த மனுஷன் இராயனுக்கு அபயமிடாதிருந்தானானால், இவனை விடுதலைபண்ணலாக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ிரிப்பா பவுலை நோக்கி: நீ உனக்காகப் பேச உனக்கு உத்தரவாகிறது என்றான். அப்பொழுது பவுல் கையை நீட்டி, தனக்காக உத்தரவு சொல்லத்தொடங்க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ிரிப்பா பவுலை நோக்கி: நீ உனக்காகப் பேச உனக்கு உத்தரவாகிறது என்றான். அப்பொழுது பவுல் கையை நீட்டி, தனக்காக உத்தரவு சொல்லத்தொடங்க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ிரிப்பா ராஜாவே, யூதர்கள் என்மேல் சாட்டுகிற சகல காரியங்களைக்குறித்தும் நான் இன்றைக்கு உமக்கு முன்பாக உத்தரவு சொல்லப்போகிறபடியினாலே என்னைப் பாக்கியவான் என்றெண்ண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ிரிப்பா ராஜாவே, யூதர்கள் என்மேல் சாட்டுகிற சகல காரியங்களைக்குறித்தும் நான் இன்றைக்கு உமக்கு முன்பாக உத்தரவு சொல்லப்போகிறபடியினாலே என்னைப் பாக்கியவான் என்றெண்ண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மாய் நீர் யூதருடைய சகல முறைமைகளையும் தர்க்கங்களையும் அறிந்தவரானதால் அப்படி எண்ணுகிறேன்; ஆகையால் நான் சொல்வதைப் பொறுமையோடே கேட்கும்படி உம்மை வேண்டிக்கொள்ள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மாய் நீர் யூதருடைய சகல முறைமைகளையும் தர்க்கங்களையும் அறிந்தவரானதால் அப்படி எண்ணுகிறேன்; ஆகையால் நான் சொல்வதைப் பொறுமையோடே கேட்கும்படி உம்மை வேண்டிக்கொள்ள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சிறுவயதுமுதற்கொண்டு, எருசலேமிலே என் ஜனத்தாருக்குள்ளே இருந்தபடியால், ஆதிமுதல் நான் நடந்த நடக்கையை யூதரெல்லாரும் அறிந்த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சிறுவயதுமுதற்கொண்டு, எருசலேமிலே என் ஜனத்தாருக்குள்ளே இருந்தபடியால், ஆதிமுதல் நான் நடந்த நடக்கையை யூதரெல்லாரும் அறிந்த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ார்க்கத்திலுள்ள சமயபேதங்களில் மிகவும் கண்டிப்பான சமயத்துக்கு இசைந்தபடி பரிசேயனாய் நடந்தேனென்று சாட்சிசொல்ல அவர்களுக்கு மனதிருந்தால் சொல்ல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ார்க்கத்திலுள்ள சமயபேதங்களில் மிகவும் கண்டிப்பான சமயத்துக்கு இசைந்தபடி பரிசேயனாய் நடந்தேனென்று சாட்சிசொல்ல அவர்களுக்கு மனதிருந்தால் சொல்ல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ார்க்கத்திலுள்ள சமயபேதங்களில் மிகவும் கண்டிப்பான சமயத்துக்கு இசைந்தபடி பரிசேயனாய் நடந்தேனென்று சாட்சிசொல்ல அவர்களுக்கு மனதிருந்தால் சொல்லல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நம்முடைய பிதாக்களுக்கு அருளிச்செய்த வாக்குத்தத்தம் நிறைவேறுமென்கிற நம்பிக்கைக்காகவே நான் இப்பொழுது நியாயத்தீர்ப்படைகிறவனாய் நிற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நம்முடைய பிதாக்களுக்கு அருளிச்செய்த வாக்குத்தத்தம் நிறைவேறுமென்கிற நம்பிக்கைக்காகவே நான் இப்பொழுது நியாயத்தீர்ப்படைகிறவனாய் நிற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வும் பகலும் இடைவிடாமல் ஆராதனை செய்துவருகிற நம்முடைய பன்னிரண்டு கோத்திரத்தாரும் அந்த வாக்குத்தத்தம் நிறைவேறுமென்று நம்பியிருக்கிறார்கள். அகிரிப்பா ராஜாவே, அந்த நம்பிக்கையினிமித்தமே யூதர்கள் என்மேல் குற்றஞ்சாட்ட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வும் பகலும் இடைவிடாமல் ஆராதனை செய்துவருகிற நம்முடைய பன்னிரண்டு கோத்திரத்தாரும் அந்த வாக்குத்தத்தம் நிறைவேறுமென்று நம்பியிருக்கிறார்கள். அகிரிப்பா ராஜாவே, அந்த நம்பிக்கையினிமித்தமே யூதர்கள் என்மேல் குற்றஞ்சாட்ட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வும் பகலும் இடைவிடாமல் ஆராதனை செய்துவருகிற நம்முடைய பன்னிரண்டு கோத்திரத்தாரும் அந்த வாக்குத்தத்தம் நிறைவேறுமென்று நம்பியிருக்கிறார்கள். அகிரிப்பா ராஜாவே, அந்த நம்பிக்கையினிமித்தமே யூதர்கள் என்மேல் குற்றஞ்சாட்ட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மரித்தோரை எழுப்புகிறது நம்பப்படாத காரியமென்று நீங்கள் எண்ணுகிற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ானும் நசரேயனாகிய இயேசுவின் நாமத்திற்கு விரோதமாய் அநேக காரியங்களை நடப்பிக்கவேண்டுமென்று நினைத்திரு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ான் எருசலேமிலும் செய்தேன். நான் பிரதான ஆசாரியர்களிடத்தில் அதிகாரம் பெற்று, பரிசுத்தவான்களில் அநேகரைச் சிறைச்சாலைகளில் அடைத்தேன்; அவர்கள் கொலை செய்யப்படுகையில் நானும் சம்மதித்தி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ான் எருசலேமிலும் செய்தேன். நான் பிரதான ஆசாரியர்களிடத்தில் அதிகாரம் பெற்று, பரிசுத்தவான்களில் அநேகரைச் சிறைச்சாலைகளில் அடைத்தேன்; அவர்கள் கொலை செய்யப்படுகையில் நானும் சம்மதித்திரு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ெபஆலயங்களிலும் நான் அவர்களை அநேகந்தரம் தண்டித்து, தேவதூஷணஞ் சொல்லக் கட்டாயப்படுத்தினேன்; அவர்கள்பேரில் மூர்க்கவெறி கொண்டவனாய் அந்நியபட்டணங்கள் வரைக்கும் அவர்களைத் துன்பப்படுத்த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ெபஆலயங்களிலும் நான் அவர்களை அநேகந்தரம் தண்டித்து, தேவதூஷணஞ் சொல்லக் கட்டாயப்படுத்தினேன்; அவர்கள்பேரில் மூர்க்கவெறி கொண்டவனாய் அந்நியபட்டணங்கள் வரைக்கும் அவர்களைத் துன்பப்படுத்த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ெய்துவருகையில், நான் பிரதான ஆசாரியர்களிடத்தில் அதிகாரமும் உத்தரவும் பெற்று, தமஸ்குவுக்குப் போகும்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த்தியான வேளையில், ராஜாவே, நான் வழியிலே சூரியனுடைய பிரகாசத்திலும் அதிகமான ஒளி வானத்திலிருந்து என்னையும் என்னுடனேகூடப் பிரயாணம்பண்ணினவர்களையும் சுற்றிப் பிரகாசிக்கக்கண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த்தியான வேளையில், ராஜாவே, நான் வழியிலே சூரியனுடைய பிரகாசத்திலும் அதிகமான ஒளி வானத்திலிருந்து என்னையும் என்னுடனேகூடப் பிரயாணம்பண்ணினவர்களையும் சுற்றிப் பிரகாசிக்கக்க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ெல்லாரும் தரையிலே விழுந்தபோது: சவுலே, சவுலே, நீ ஏன் என்னைத் துன்பப்படுத்துகிறாய்? முள்ளில் உதைக்கிறது உனக்குக் கடினமாமென்று எபிரெயு பாஷையிலே என்னுடனே சொல்லுகிற ஒரு சத்தத்தைக் கே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ெல்லாரும் தரையிலே விழுந்தபோது: சவுலே, சவுலே, நீ ஏன் என்னைத் துன்பப்படுத்துகிறாய்? முள்ளில் உதைக்கிறது உனக்குக் கடினமாமென்று எபிரெயு பாஷையிலே என்னுடனே சொல்லுகிற ஒரு சத்தத்தைக் கே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: ஆண்டவரே, நீர் யார் என்றேன். அதற்கு அவர்: நீ துன்பப்படுத்துகிற இயேசு நா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எழுந்து, காலுன்றி நில். நீ கண்டவைகளையும் நான் உனக்குத் தரிசனமாகிக் காண்பிக்கப்போகிறவைகளையும் குறித்து உன்னை ஊழியக்காரனாகவும் சாட்சியாகவும் ஏற்படுத்துகிறதற்காக உனக்குத் தரிசனமா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எழுந்து, காலுன்றி நில். நீ கண்டவைகளையும் நான் உனக்குத் தரிசனமாகிக் காண்பிக்கப்போகிறவைகளையும் குறித்து உன்னை ஊழியக்காரனாகவும் சாட்சியாகவும் ஏற்படுத்துகிறதற்காக உனக்குத் தரிசனமா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எழுந்து, காலுன்றி நில். நீ கண்டவைகளையும் நான் உனக்குத் தரிசனமாகிக் காண்பிக்கப்போகிறவைகளையும் குறித்து உன்னை ஊழியக்காரனாகவும் சாட்சியாகவும் ஏற்படுத்துகிறதற்காக உனக்குத் தரிசனமா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ுயஜனத்தாரிடத்தினின்றும் அந்நிய ஜனத்தாரிடத்தினின்றும் உன்னை விடுதலையாக்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ப் பற்றும் விசுவாசத்தினாலே பாவமன்னிப்பையும் பரிசுத்தமாக்கப்பட்டவர்களுக்குரிய சுதந்தரத்தையும் பெற்றுக்கொள்ளும்படியாக, அவர்கள் இருளைவிட்டு ஒளியினிடத்திற்கும், சாத்தானுடைய அதிகாரத்தைவிட்டு தேவனிடத்திற்கும் திரும்பும்படிக்கு நீ அவர்களுடைய கண்களைத் திறக்கும்பொருட்டு, இப்பொழுது உன்னை அவர்களிடத்திற்கு அனுப்பு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ப் பற்றும் விசுவாசத்தினாலே பாவமன்னிப்பையும் பரிசுத்தமாக்கப்பட்டவர்களுக்குரிய சுதந்தரத்தையும் பெற்றுக்கொள்ளும்படியாக, அவர்கள் இருளைவிட்டு ஒளியினிடத்திற்கும், சாத்தானுடைய அதிகாரத்தைவிட்டு தேவனிடத்திற்கும் திரும்பும்படிக்கு நீ அவர்களுடைய கண்களைத் திறக்கும்பொருட்டு, இப்பொழுது உன்னை அவர்களிடத்திற்கு அனுப்புகிற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ப் பற்றும் விசுவாசத்தினாலே பாவமன்னிப்பையும் பரிசுத்தமாக்கப்பட்டவர்களுக்குரிய சுதந்தரத்தையும் பெற்றுக்கொள்ளும்படியாக, அவர்கள் இருளைவிட்டு ஒளியினிடத்திற்கும், சாத்தானுடைய அதிகாரத்தைவிட்டு தேவனிடத்திற்கும் திரும்பும்படிக்கு நீ அவர்களுடைய கண்களைத் திறக்கும்பொருட்டு, இப்பொழுது உன்னை அவர்களிடத்திற்கு அனுப்புகிற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அகிரிப்பா ராஜாவே நான் அந்தப் பரமதரிசனத்துக்குக் கீழ்ப்படியாதவனாயிரு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ுன்பு தமஸ்குவிலும் எருசலேமிலும் யூதேயா தேசமெங்குமுள்ளவர்களிடத்திலும், பின்பு புறஜாதியாரிடத்திலும் நான் போய், அவர்கள் தேவனிடத்திற்கு மனந்திரும்பிக் குணப்படவும், மனந்திரும்புதலுக்கேற்ற கிரியைகளைச் செய்யவும் வேண்டுமென்று அறிவித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ுன்பு தமஸ்குவிலும் எருசலேமிலும் யூதேயா தேசமெங்குமுள்ளவர்களிடத்திலும், பின்பு புறஜாதியாரிடத்திலும் நான் போய், அவர்கள் தேவனிடத்திற்கு மனந்திரும்பிக் குணப்படவும், மனந்திரும்புதலுக்கேற்ற கிரியைகளைச் செய்யவும் வேண்டுமென்று அறிவி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ுன்பு தமஸ்குவிலும் எருசலேமிலும் யூதேயா தேசமெங்குமுள்ளவர்களிடத்திலும், பின்பு புறஜாதியாரிடத்திலும் நான் போய், அவர்கள் தேவனிடத்திற்கு மனந்திரும்பிக் குணப்படவும், மனந்திரும்புதலுக்கேற்ற கிரியைகளைச் செய்யவும் வேண்டுமென்று அறிவித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ினிமித்தமே யூதர்கள் தேவாலயத்திலே என்னைப் பிடித்துக் கொலைசெய்யப் பிரயத்தனம்பண்ண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தேவ அநுக்கிரகம் பெற்று, நான் இந்நாள்வரைக்கும் சிறியோருக்கும் பெரியோருக்கும் சாட்சிகூறி வர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தேவ அநுக்கிரகம் பெற்று, நான் இந்நாள்வரைக்கும் சிறியோருக்கும் பெரியோருக்கும் சாட்சிகூறி வர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களும் மோசேயும் முன்னமே சொல்லியிருந்தபடியே, கிறிஸ்து பாடுபடவேண்டியதென்றும், மரித்தோர் உயிர்த்தெழுதலில் அவர் முதல்வராகி, சுயஜனங்களுக்கும் அந்நிய ஜனங்களுக்கும் ஒளியை வெளிப்படுத்துகிறவரென்றும் சொல்லுகிறேனேயன்றி, வேறொன்றையும் நான் சொல்லுகிறதில்லை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களும் மோசேயும் முன்னமே சொல்லியிருந்தபடியே, கிறிஸ்து பாடுபடவேண்டியதென்றும், மரித்தோர் உயிர்த்தெழுதலில் அவர் முதல்வராகி, சுயஜனங்களுக்கும் அந்நிய ஜனங்களுக்கும் ஒளியை வெளிப்படுத்துகிறவரென்றும் சொல்லுகிறேனேயன்றி, வேறொன்றையும் நான் சொல்லுகிறதில்லை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ய் அவன் தனக்காக உத்தரவு சொல்லுகையில், பெஸ்து உரத்த சத்தமாய்: பவுலே, நீ பிதற்றுகிறாய், அதிகக்கல்வி உனக்குப் பயித்தியமுண்டாக்குகிறத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ய் அவன் தனக்காக உத்தரவு சொல்லுகையில், பெஸ்து உரத்த சத்தமாய்: பவுலே, நீ பிதற்றுகிறாய், அதிகக்கல்வி உனக்குப் பயித்தியமுண்டாக்குகிறது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ன்: கனம்பொருந்திய பெஸ்துவே, நான் பயித்தியக்காரனல்ல, சத்தியமும் சொஸ்தபுத்தியுமுள்ள வார்த்தைகளைப் பேச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ச் சங்கதிகளை ராஜா அறிந்திருக்கிறார்; ஆகையால் தைரியமாய் அவருக்கு முன்பாகப் பேசுகிறேன்; இவைகளில் ஒன்றும் அவருக்கு மறைவானதல்லவென்று எண்ணுகிறேன்; இது ஒரு மூலையிலே நடந்த காரியமல்ல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ச் சங்கதிகளை ராஜா அறிந்திருக்கிறார்; ஆகையால் தைரியமாய் அவருக்கு முன்பாகப் பேசுகிறேன்; இவைகளில் ஒன்றும் அவருக்கு மறைவானதல்லவென்று எண்ணுகிறேன்; இது ஒரு மூலையிலே நடந்த காரியமல்ல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ிரிப்பா ராஜாவே, தீர்க்கதரிசிகளை விசுவாசிக்கிறீரா? விசுவாசிக்கிறீரென்று அறிவ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আগ্রিপ্প পৌলকে বললেন, ‘তুমি কি মনে করছ, আমাকে এত অল্প সময়ের মধ্যে খ্রীষ্টীয়ান করতে পা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ৌল বললেন, ‘ঈশ্বরের কাছে প্রার্থনা করি অল্প সময়ের মধ্যে হোক কি অধিক সময়ের মধ্যে হোক, সেটা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নয়, কেবল আপনি নন, আজ যত লোক আমার কথা শুনছেন তারা সকলেই য়েন আমারই মত হন; কেবল বন্দীত্বের শে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রাজা, রাজ্যপাল ও বর্ণীকী আর তাঁদের সঙ্গে যাঁরা বসেছিলেন সকলে উঠ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র অন্য জায়গায় গিয়ে পরস্পর আলোচনা করে বললেন, ‘প্রাণদণ্ড বা কারাগারে দেবার মতো কোন অপরাধ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া করে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গ্রিপ্প ফীষ্টকে বললেন, ‘এ যদি কৈসরের কাছে আপীল না করত, তবে একে আমরা মুক্তি দিতে পারত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গ্রিপ্প পৌলকে বললেন, ‘এখন আত্ম সমর্থন করতে তোমার যা বলার আছে তা তোমাকে বলতে অনুমতি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৷’তখন পৌল হাত প্রসারিত করে আত্মপক্ষ সমর্থন করত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, ‘হে রাজা আগ্রিপ্প, ইহুদীরা আমার বিরুদ্ধে য়ে সব অভিযোগ এনেছে, সে বিষয়ে আজ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আমি আত্মপক্ষ সমর্থন করতে পেরে নিজেকে ধন্য মনে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িশেষ করে ইহুদীদের রীতি-নীতি ও নানা প্রশ্নের বিষয়ে আপনি অভিজ্ঞ, এইজন্য আপনার কাছে কথা ব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য়োগ পেয়ে আমি বড়ই আনন্দিত৷ তাই আপনাকে অনুরোধ করছি আপনি ধৈর্য্য ধরে আমার কথা শুন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তারা জানে য়ে শুরু থেকেই আমি এই জেরুশালেমে আমার স্বজাতির মধ্যেই জীবন কাটিয়েছি এবং আমি কি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-যাপন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ইহুদীরা দীর্ঘদিন ধরে আমায় চেনে; আর তারা যদি ইচ্ছা করে তবে এ সাক্ষ্য দিতে পারে য়ে আমি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ীশীর মতোই জীবন-যাপন করেছি৷ ফরীশীরাই ইহুদী ধর্মের বিধি-ব্যবস্থা অন্যান্য দলের চাইতে সূক্ষ্ম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দের পিতৃপুরুষদের কাছে ঈশ্বর য়ে প্রতিশ্রুতি দিয়েছেন সে সব পূর্ণ হবার প্রত্যাশায় আছি বলেই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বিচার হ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দের বারো বংশ দিনরাত একাগ্রভাবে উপাসনা করতে করতে সেই প্রতিশ্রুতির ফল পাবার প্রত্যাশা করছে৷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 রাজা আগ্রিপ্প, ঈশ্বর আমাদের পূর্বপুরুষদের য়ে প্রতিশ্রুতি দিয়েছিলেন, তাতে প্রত্যাশা করা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রা আমার ওপর দোষারোপ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মৃতদের পুনরুত্থিত করেন একথা কেন আপনাদের কাছে অবিশ্বাস্য মনে হচ্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ও তো মনে করতাম য়ে নাসরতীয় যীশুর নামের বিরুদ্ধে যা কিছু করা সন্ভব তা করাই আমার অবশ্য কর্তব্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জেরুশালেমে আমি তাই করতাম৷ আমি প্রধান যাজকদের কাছ থেকে কর্তৃত্ত্বের অধিকার নিয়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কে কারাগারে পুরেছি আর তাদের মৃত্যুদণ্ডের সময় আমি আমার পূর্ণ সমর্থন জান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মস্ত সমাজ-গৃহে আমি প্রায়ই তাদের শাস্তি দিয়ে জোর করে যীশুর নিন্দা করাবার চেষ্টা করতাম৷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আমার ক্ষোভ এতই প্রচণ্ড হয়ে উঠেছিল য়ে বিদেশের শহরগুলিতে গিয়েও আমি তাদের নির্য়াতন করত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এই কারণেই একবার আমি প্রধান যাজকদের কাছ থেকে ক্ষমতা ও হুকুমনামা নিয়ে দম্মেশকে যাচ্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থে একদিন দুপুরবেলায়, হে মহারাজ আমি দেখলাম সূর্যের চেয়েও এক উজ্জ্বল আলো আকাশ থেকে আমার 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হযাত্রীদের চারদিকে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মাটিতে পড়ে গেলাম, আর এক রব শুনতে পেলাম যা ইব্রীয় ভাষায় আমায় বলছে, ‘শৌল, শৌল,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য়াতন করছ কেন? আমার বিরুদ্ধে গিয়ে তুমি নিজেরই ক্ষতি কর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আমি বললাম, ‘প্রভু, আপনি কে? প্রভু বললেন, ‘আমি যীশু, যাকে তুমি নির্য়াতন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ুমি নিজের পায়ে ভর দিয়ে দাঁড়াও! আমার সেবক হবার জন্যই আমি তোমাকে মনোনীত করেছি৷ তুমি অন্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আমার সাক্ষী হবে৷ তুমি য়ে য়ে বিষয় আজ দেখলে ও ভবিষ্যতে যা যা আমি তোমায় দেখাব, সে সব সকল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সাক্ষী দাও৷ এইজন্যই তোমার কাছে আজ আমি নিজে দেখা দ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র আপন লোক ইহুদীদের হাত থেকে তোমায় আমি রক্ষা করব৷ আর আমি তোমাকে অইহুদীদের কাছে পাঠা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ুমি তাদের চোখ খুলে দেবে য়েন তারা সত্য দেখে ও অন্ধকার থেকে আলোতে ফিরে আসে; আর শয়ত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ত্তৃত্ব থেকে মুক্ত হয়ে ঈশ্বরের প্রতি ফিরলে তাদের সব পাপ ক্ষমা হবে৷ আমার উপর বিশ্বাস কর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হয়েছে, তারা তাদের সহভাগী হবে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ৌল বলতে থাকলেন, ‘হে মহারাজ আগ্রিপ্প, আমি সেই স্বর্গীয় দর্শনের অবাধ্য হ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লোকদের বলতে শুরু করলাম য়েন তারা মন-ফেরায় ও ঈশ্বরের দিকে ফেরে৷ আমি তাদের বললাম তারা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কাজ করে প্রমাণ দেয় য়ে সত্যি করে মন ফিরিয়েছে৷ প্রথমে আমি এসব কথা দম্মেশকের লোকদের কাছে প্র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৷ পরে আমি এগুলি জেরুশালেমে ও যিহূদিয়ার সর্বত্র এবং অইহুদীদের কাছেও বল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জন্যই যখন আমি মন্দিরে ছিলাম, ইহুদীরা সেখান থেকে আমাকে ধরে এনে হত্যা করতে চে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জ পর্যন্ত আমি ঈশ্বরের সাহায্য পেয়েছি৷ তাই এখানে ছোট ও বড় সকলের সামনে দাঁড়িয়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্য দিচ্ছি৷ মোশি ও ভাববাদীরা যা ঘটবে বলে গেছেন, সেটা ছাড়া আমি আর অন্য কোন কথা বলছ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ঁরা বলে গেছেন, খ্রীষ্টকে মৃত্যুভোগ করতে হবে ও মৃতদের মধ্য থেকে তিনিই হবেন প্রথম পুনরুত্থি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 কি অইহুদী সবার কাছে বিশিষ্ট জ্যোতির বার্তা নিয়ে আস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ৌল যখন এভাবে আত্মপক্ষ সমর্থন করছেন তখন ফীষ্ট চিত্‌কার করে বলে উঠলেন, ‘পৌল তুমি পাগল! অত্যধ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্যয়নের ফলে তোমার মাথা খারাপ হয়ে গে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ৌল বললেন, ‘হে মহামান্য ফীষ্ট, আমি পাগল নই বরং আমি যা বলছি তা সত্য ও বোধগম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রাজা আগ্রিপ্প এবিষয়ে সবই জানেন৷ তার সামনে আমি সাহসের সঙ্গে একথা বলছি৷ আমি সুনিশ্চিত য়ে,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 তিনি শুনেছেন, কারণ এসব এমন প্রকাশ্য স্থানে ঘটেছে য়েন তা সকলে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গ্রিপ্প, আপনি কি ভাববাদীরা যা লিখে গেছেন তা বিশ্বাস করেন? আমি জানি আপনি তা ক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2026-10-20T07:53:21Z</dcterms:created>
  <dcterms:modified xsi:type="dcterms:W3CDTF">2026-10-20T07:53:21Z</dcterms:modified>
  <dc:title>প্রেরিত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