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being justified by faith, we have peace with God through our Lord Jesus Chri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being justified by faith, we have peace with God through our Lord Jesus Chri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om also we have access by faith into this grace wherein we stand, and rejoice in hope of the glory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om also we have access by faith into this grace wherein we stand, and rejoice in hope of the glory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t only so, but we glory in tribulations also: knowing that tribulation works patie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t only so, but we glory in tribulations also: knowing that tribulation works patien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atience, experience; and experience, hop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ope makes not ashamed; because the love of God is shed abroad in our hearts by the Holy Spirit which is given unto 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ope makes not ashamed; because the love of God is shed abroad in our hearts by the Holy Spirit which is given unto 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en we were yet without strength, in due time Christ died for the ungod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en we were yet without strength, in due time Christ died for the ungod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carcely for a righteous man will one die: yet possibly for a good man some would even dare to di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God commends his love toward us, in that, while we were yet sinners, Christ died for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God commends his love toward us, in that, while we were yet sinners, Christ died for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more then, being now justified by his blood, we shall be saved from wrath through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more then, being now justified by his blood, we shall be saved from wrath through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t only so, but we also joy in God through our Lord Jesus Christ, by whom we have now received the atonem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t only so, but we also joy in God through our Lord Jesus Christ, by whom we have now received the atonem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as by one man sin entered into the world, and death by sin; and so death passed upon all men, for that all have sinn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as by one man sin entered into the world, and death by sin; and so death passed upon all men, for that all have sinn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until the law sin was in the world: but sin is not imputed when there is no law.]]></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until the law sin was in the world: but sin is not imputed when there is no la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death reigned from Adam to Moses, even over them that had not sinned after the embodiment of Adam's transgression, who is the figure of him that was to co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death reigned from Adam to Moses, even over them that had not sinned after the embodiment of Adam's transgression, who is the figure of him that was to co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as by the offence of one judgment came upon all men to condemnation; even so by the righteousness of one the free gift came upon all men unto justification of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as by the offence of one judgment came upon all men to condemnation; even so by the righteousness of one the free gift came upon all men unto justification of l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s by one man's disobedience many were made sinners, so by the obedience of one shall many be made righteou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s by one man's disobedience many were made sinners, so by the obedience of one shall many be made righteou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the law entered, that the offence might abound. But where sin abounded, grace did much more abou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the law entered, that the offence might abound. But where sin abounded, grace did much more abou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as sin has reigned unto death, even so might grace reign through righteousness unto eternal life by Jesus Christ our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as sin has reigned unto death, even so might grace reign through righteousness unto eternal life by Jesus Christ our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8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விதமாக, நாம் விசுவாசத்தினாலே நீதிமான்களாக்கப்பட்டிருக்கிறபடியால், நம்முடைய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மூலமாய் தேவனிடத்தில் சமாதானம் பெற்றி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மூலமாய் நாம் இந்தக் கிருபையில் பிரவேசிக்கும் சிலாக்கியத்தை விசுவாசத்தினால் 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ண்டிருந்து, தேவமகிமையை அடைவோமென்கிற நம்பிக்கையினாலே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மாத்திரமல்ல, உபத்திரவம் பொறுமையையும், பொறுமை பரீட்சையையும், பரீட்சை நம்பிக்கை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றதென்று நாங்கள்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பத்திரவங்களிலேயும்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நமக்கு அருளப்பட்ட பரிசுத்த ஆவியினாலே தேவ அன்பு நம்முடைய இருத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ப்பட்டிருக்கிறபடியால், அந்த நம்பிக்கை நம்மை வெட்கப்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ன்றியும் நாம் பெலனற்றவர்களாயிருக்கும்போதே, குறித்த காலத்தில் கிறிஸ்து அக்கிரமக்கா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திமானுக்காக ஒருவன் மரிக்கிறது அரிது; நல்லவனுக்காக ஒருவேளை ஒருவன் மரிக்கத் து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ம் பாவிகளாயிருக்கையில் கிறிஸ்து நமக்காக மரித்ததினாலே, தேவன் நம்மேல் வைத்த தமது அ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டி நாம் அவருடைய இரத்தத்தினாலே நீதிமான்களாக்கப்பட்டிருக்க, கோபாக்கினைக்கு நீங்கலாக அவரா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து அதிக 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 தேவனுக்குச் சத்துருக்களாயிருக்கையில், அவருடைய குமாரனின் மரணத்தினாலே அவ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ரவாக்கப்பட்டோமானால், ஒப்புரவாக்கப்பட்டபின் நாம் அவருடைய ஜீவனாலே இரட்சிக்கப்படுவது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வுமல்லாமல், இப்பொழுது ஒப்புரவாகுதலை நமக்குக் கிடைக்கப்பண்ணின நம்முடைய கர்த்தராகிய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மூலமாய் நாம் தேவனைப்பற்றியும்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யாக, ஒரே மனுஷனாலே பாவமும் பாவத்தினாலே மரணமும் உலகத்திலே பிரவேசித்ததுபோலவும்,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ம் பாவஞ்செய்தபடியால், மரணம் எல்லாருக்கும் வந்ததுபோலவும் இதுவு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யாயப்பிரமாணம் கொடுக்கப்படுவதற்கு முன்னும் பாவம் உலகத்திலிருந்தது; நியாயப்பிரமா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ருந்தால் பாவம் எண்ணப்பட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ருந்தும், மரணமானது ஆதாம்முதல் மோசேவரைக்கும், ஆதாமின் மீறுதலுக்கொப்பா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தவர்களையும் ஆண்டுகொண்டது; அந்த ஆதாம் பின்பு வந்தவருக்கு முன்னடையாளமா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மீறுதலின் பலன் கிருபை வரத்தின் பலனுக்கு ஒப்பானதல்ல. எப்படியெனில், ஒருவனுடைய மீறுதலி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 மரித்திருக்க, தேவனுடைய கிருபையும் இயேசுகிறிஸ்து என்னும் ஒரே மனுஷனுடைய கிருபையினா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வும் அநேகர்மேல் அதிகமாய்ப் பெருகி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லும் ஒருவன் பாவஞ்செய்ததினால் உண்டான தீர்ப்பு தேவன் அருளும் ஈவுக்கு ஒப்பானதல்ல; அந்த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குற்றத்தினிமித்தம் ஆக்கினைக்கு ஏதுவாயிருந்தது; கிருபைவரமோ அநேக குற்றங்களை நீக்கி நீதிவிள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க்கு ஏதுவா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ல்லாமலும், ஒருவனுடைய மீறுதலினாலே அந்த ஒருவன்மூலமாய், மரணம் ஆண்டுகொண்டிருக்க, கிரு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த்தையும் நீதியாகிய ஈவின் பரிபூரணத்தையும் பெறுகிறவர்கள் இயேசு கிறிஸ்து என்னும் ஒருவராலே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ந்து ஆளுவார்களென்பது அதிக 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ஒரே மீறுதலினாலே எல்லா மனுஷருக்கும் ஆக்கினைக்கு ஏதுவான தீர்ப்பு உண்டானதுபோ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னாலே எல்லா மனுஷருக்கும் ஜீவனை அளிக்கும் நீதிக்கு ஏதுவான தீர்ப்பு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ன்றியும் ஒரே மனுஷனுடைய கீழ்ப்படியாமையினாலே அநேகர் பாவிகளாக்கப்பட்டதுபோல, ஒரு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லினாலே அநேகர் நீதிமான்களா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லும், மீறுதல் பெருகும்படிக்கு நியாயப்பிரமாணம் வந்தது; அப்படியிருந்தும், பாவம் பெருகின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 அதிகமாய்ப் பெரு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தலால் பாவம் மரணத்துக்கு ஏதுவாக ஆண்டுகொண்டதுபோல, கிருபையானது நம்முடைய கர்த்தராகிய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 மூலமாய் நீதியினாலே நித்தியஜீவனுக்கு ஏதுவாக ஆண்டு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2026-11-01T21:13:13Z</dcterms:created>
  <dcterms:modified xsi:type="dcterms:W3CDTF">2026-11-01T21:13:13Z</dcterms:modified>
  <dc:title>ரோமர்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