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being justified by faith, we have peace with God through our Lord Jesus Chri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being justified by faith, we have peace with God through our Lord Jesus Chris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om also we have access by faith into this grace wherein we stand, and rejoice in hope of the glory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whom also we have access by faith into this grace wherein we stand, and rejoice in hope of the glory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t only so, but we glory in tribulations also: knowing that tribulation works patien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not only so, but we glory in tribulations also: knowing that tribulation works patien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atience, experience; and experience, hop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ope makes not ashamed; because the love of God is shed abroad in our hearts by the Holy Spirit which is given unto 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ope makes not ashamed; because the love of God is shed abroad in our hearts by the Holy Spirit which is given unto 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en we were yet without strength, in due time Christ died for the ungod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when we were yet without strength, in due time Christ died for the ungod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carcely for a righteous man will one die: yet possibly for a good man some would even dare to di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God commends his love toward us, in that, while we were yet sinners, Christ died for u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God commends his love toward us, in that, while we were yet sinners, Christ died for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more then, being now justified by his blood, we shall be saved from wrath through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more then, being now justified by his blood, we shall be saved from wrath through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when we were enemies, we were reconciled to God by the death of his Son, much more, being reconciled, we shall be saved by his l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t only so, but we also joy in God through our Lord Jesus Christ, by whom we have now received the atonem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t only so, but we also joy in God through our Lord Jesus Christ, by whom we have now received the atonem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as by one man sin entered into the world, and death by sin; and so death passed upon all men, for that all have sinn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as by one man sin entered into the world, and death by sin; and so death passed upon all men, for that all have sinn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until the law sin was in the world: but sin is not imputed when there is no law.]]></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until the law sin was in the world: but sin is not imputed when there is no law.]]></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death reigned from Adam to Moses, even over them that had not sinned after the embodiment of Adam's transgression, who is the figure of him that was to co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death reigned from Adam to Moses, even over them that had not sinned after the embodiment of Adam's transgression, who is the figure of him that was to co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t as the offence, so also is the free gift. For if through the offence of one many be dead, much more the grace of God, and the gift by grace, which is by one man, Jesus Christ, has abounded unto man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t as it was by one that sinned, so is the gift: for the judgment was by one to condemnation, but the free gift is of many offences unto justificat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f by one man's offence death reigned by one; much more they which receive abundance of grace and of the gift of righteousness shall reign in life by one, Jesus Chri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as by the offence of one judgment came upon all men to condemnation; even so by the righteousness of one the free gift came upon all men unto justification of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as by the offence of one judgment came upon all men to condemnation; even so by the righteousness of one the free gift came upon all men unto justification of l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s by one man's disobedience many were made sinners, so by the obedience of one shall many be made righteou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s by one man's disobedience many were made sinners, so by the obedience of one shall many be made righteou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the law entered, that the offence might abound. But where sin abounded, grace did much more abou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Moreover the law entered, that the offence might abound. But where sin abounded, grace did much more abou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as sin has reigned unto death, even so might grace reign through righteousness unto eternal life by Jesus Christ our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at as sin has reigned unto death, even so might grace reign through righteousness unto eternal life by Jesus Christ our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ம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வ்விதமாக, நாம் விசுவாசத்தினாலே நீதிமான்களாக்கப்பட்டிருக்கிறபடியால், நம்முடைய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மூலமாய் தேவனிடத்தில் சமாதானம் பெற்றி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மூலமாய் நாம் இந்தக் கிருபையில் பிரவேசிக்கும் சிலாக்கியத்தை விசுவாசத்தினால் 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ண்டிருந்து, தேவமகிமையை அடைவோமென்கிற நம்பிக்கையினாலே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மாத்திரமல்ல, உபத்திரவம் பொறுமையையும், பொறுமை பரீட்சையையும், பரீட்சை நம்பிக்கை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கிறதென்று நாங்கள்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பத்திரவங்களிலேயும்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நமக்கு அருளப்பட்ட பரிசுத்த ஆவியினாலே தேவ அன்பு நம்முடைய இருத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ப்பட்டிருக்கிறபடியால், அந்த நம்பிக்கை நம்மை வெட்கப்ப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ன்றியும் நாம் பெலனற்றவர்களாயிருக்கும்போதே, குறித்த காலத்தில் கிறிஸ்து அக்கிரமக்கார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திமானுக்காக ஒருவன் மரிக்கிறது அரிது; நல்லவனுக்காக ஒருவேளை ஒருவன் மரிக்கத் து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ம் பாவிகளாயிருக்கையில் கிறிஸ்து நமக்காக மரித்ததினாலே, தேவன் நம்மேல் வைத்த தமது அ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ப்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டி நாம் அவருடைய இரத்தத்தினாலே நீதிமான்களாக்கப்பட்டிருக்க, கோபாக்கினைக்கு நீங்கலாக அவராலே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வது அதிக 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 தேவனுக்குச் சத்துருக்களாயிருக்கையில், அவருடைய குமாரனின் மரணத்தினாலே அவ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ரவாக்கப்பட்டோமானால், ஒப்புரவாக்கப்பட்டபின் நாம் அவருடைய ஜீவனாலே இரட்சிக்கப்படுவது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வுமல்லாமல், இப்பொழுது ஒப்புரவாகுதலை நமக்குக் கிடைக்கப்பண்ணின நம்முடைய கர்த்தராகிய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மூலமாய் நாம் தேவனைப்பற்றியும் மேன்மைபாரா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யாக, ஒரே மனுஷனாலே பாவமும் பாவத்தினாலே மரணமும் உலகத்திலே பிரவேசித்ததுபோலவும்,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ம் பாவஞ்செய்தபடியால், மரணம் எல்லாருக்கும் வந்ததுபோலவும் இதுவு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யாயப்பிரமாணம் கொடுக்கப்படுவதற்கு முன்னும் பாவம் உலகத்திலிருந்தது; நியாயப்பிரமா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ருந்தால் பாவம் எண்ணப்பட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ருந்தும், மரணமானது ஆதாம்முதல் மோசேவரைக்கும், ஆதாமின் மீறுதலுக்கொப்பா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தவர்களையும் ஆண்டுகொண்டது; அந்த ஆதாம் பின்பு வந்தவருக்கு முன்னடையாளமா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மீறுதலின் பலன் கிருபை வரத்தின் பலனுக்கு ஒப்பானதல்ல. எப்படியெனில், ஒருவனுடைய மீறுதலி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 மரித்திருக்க, தேவனுடைய கிருபையும் இயேசுகிறிஸ்து என்னும் ஒரே மனுஷனுடைய கிருபையினா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வும் அநேகர்மேல் அதிகமாய்ப் பெருகி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லும் ஒருவன் பாவஞ்செய்ததினால் உண்டான தீர்ப்பு தேவன் அருளும் ஈவுக்கு ஒப்பானதல்ல; அந்த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குற்றத்தினிமித்தம் ஆக்கினைக்கு ஏதுவாயிருந்தது; கிருபைவரமோ அநேக குற்றங்களை நீக்கி நீதிவிள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க்கு ஏதுவா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ல்லாமலும், ஒருவனுடைய மீறுதலினாலே அந்த ஒருவன்மூலமாய், மரணம் ஆண்டுகொண்டிருக்க, கிரு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த்தையும் நீதியாகிய ஈவின் பரிபூரணத்தையும் பெறுகிறவர்கள் இயேசு கிறிஸ்து என்னும் ஒருவராலே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ந்து ஆளுவார்களென்பது அதிக நிச்ச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ஒரே மீறுதலினாலே எல்லா மனுஷருக்கும் ஆக்கினைக்கு ஏதுவான தீர்ப்பு உண்டானதுபோ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னாலே எல்லா மனுஷருக்கும் ஜீவனை அளிக்கும் நீதிக்கு ஏதுவான தீர்ப்பு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ன்றியும் ஒரே மனுஷனுடைய கீழ்ப்படியாமையினாலே அநேகர் பாவிகளாக்கப்பட்டதுபோல, ஒரு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தலினாலே அநேகர் நீதிமான்களா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லும், மீறுதல் பெருகும்படிக்கு நியாயப்பிரமாணம் வந்தது; அப்படியிருந்தும், பாவம் பெருகின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 அதிகமாய்ப் பெரு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தலால் பாவம் மரணத்துக்கு ஏதுவாக ஆண்டுகொண்டதுபோல, கிருபையானது நம்முடைய கர்த்தராகிய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ன் மூலமாய் நீதியினாலே நித்தியஜீவனுக்கு ஏதுவாக ஆண்டு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மர் : 5]]></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2026-09-16T23:54:44Z</dcterms:created>
  <dcterms:modified xsi:type="dcterms:W3CDTF">2026-09-16T23:54:44Z</dcterms:modified>
  <dc:title>ரோமர்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