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ூஷுடைய குமாரர், சேபா, ஆவிலா, சப்தா, ராமா, சப்திகா என்பவர்கள், ராமாவின் குமாரர், சேபா, திதான் என்பவ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ூஷ் நிம்ரோதைப் பெற்றான்; இவன் பூமியிலே பராக்கிரமசாலியா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ன் கர்த்தருக்கு முன்பாகப் பலத்த வேட்டைக்காரனாயிருந்தான்; ஆகையால் கர்த்தருக்கு முன்பாகப் பலத்த வேட்டைக்காரனான நிம்ரோதைப் போல என்னும் வழக்கச்சொல் உண்ட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ன் கர்த்தருக்கு முன்பாகப் பலத்த வேட்டைக்காரனாயிருந்தான்; ஆகையால் கர்த்தருக்கு முன்பாகப் பலத்த வேட்டைக்காரனான நிம்ரோதைப் போல என்னும் வழக்கச்சொல் உண்ட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நேயார் தேசத்திலுள்ள பாபேல், ஏரேக், அக்காத், கல்னே என்னும் இடங்கள் அவன் ஆண்ட ராஜ்யத்திற்கு ஆதி ஸ்தான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த் தேசத்திலிருந்து அசூர் புறப்பட்டுப்போய், நினிவேயையும், ரெகோபோத் பட்டணத்தையும், காலாகைய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னிவேக்கும் காலாகுக்கும் நடுவாக ரெசேனையும் கட்டினான்; இது பெரிய பட்டண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ஸ்ராயீம், லூதீமையும் அனாமீமையும், லெகாபீமையும், நப்தூகீமைய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த்ரூசீமையும், பெலிஸ்தரின் சந்ததிக்குத் தலைவனாகிய கஸ்லூகீமையும், கப்தோரீமையும் பெற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னான் தன் மூத்த மகனாகிய சீதோனையும், கேத்தை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ூசியரையும், எமோரியரையும், கிர்காசியர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வியரையும், அர்கீயரையும், சீநியர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ர்வாதியரையும், செமாரியரையும், காமாத்தியரையும், பெற்றான்; பின்பு கானானியரின் வம்சத்தார் எங்கும் பரவ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னானியரின் எல்லை, சீதோன்முதல் கேரார் வழியாய்க் காசாமட்டுக்கும், அது முதல் சோதோம், கொமோரா, அத்மா, செபோயிம் வழியாய் லாசாமட்டுக்கும்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னானியரின் எல்லை, சீதோன்முதல் கேரார் வழியாய்க் காசாமட்டுக்கும், அது முதல் சோதோம், கொமோரா, அத்மா, செபோயிம் வழியாய் லாசாமட்டுக்கும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ர்கள் தங்கள் தேசங்களிலும், தங்கள் ஜாதிகளிலுமுள்ள தங்கள் வம்சங்களின்படியேயும், தங்கள் பாஷைகளின்படியேயும், காமுடைய சந்ததிய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ேமுக்கும் பிள்ளைகள் பிறந்தார்கள்; அவன் ஏபேருடைய சந்ததியார் எல்லாருக்கும் தகப்பனும், மூத்தவனாகிய யாப்பேத்துக்குத் தம்பியுமாய் இ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ேமுடைய குமாரர், ஏலாம், அசூர், அர்பக்சாத், லூத், ஆராம் என்ப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ாமுடைய குமாரர், ஊத்ஸ், கூல், கேத்தெர், மாஸ் என்ப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ர்பக்சாத் சாலாவைப்பெற்றான்; சாலா எபேரைப்பெற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பேருக்கு இரண்டு குமாரர் பிறந்தார்கள்; ஒருவனுக்குப் பேலேகு என்று பேர்; ஏனெனில் அவனுடைய நாட்களில் பூமி பகுக்கப்பட்டது; அவனுடைய சகோதரன் பேர் யொக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பேருக்கு இரண்டு குமாரர் பிறந்தார்கள்; ஒருவனுக்குப் பேலேகு என்று பேர்; ஏனெனில் அவனுடைய நாட்களில் பூமி பகுக்கப்பட்டது; அவனுடைய சகோதரன் பேர் யொக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ொக்தான் அல்மோதாதையும், சாலேப்பையும், அசர்மாவேத்தையும், யேராகைய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ோராமையும், ஊசாலையும், திக்லாவை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ஓபாலையும், அபிமாவேலையும், சேபாவ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ஓப்பீரையும், ஆவிலாவையும், யோபாபையும் பெற்றான்; இவர்கள் அனைவரும் யொக்தானுடைய குமார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ர்களுடைய குடியிருப்பு மேசா துவக்கி, கிழக்கேயுள்ள மலையாகிய செப்பாருக்குப் போகிற வழிமட்டும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ர்களே தங்கள் தேசங்களிலும், தங்கள் ஜாதிகளிலுமுள்ள தங்கள் வம்சங்களின்படியேயும், தங்கள் பாஷைகளின்படியேயும் சேமுடைய சந்ததிய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ங்கள் ஜாதிகளிலுள்ள தங்களுடைய சந்ததிகளின்படியே நோவாவுடைய குமாரரின் வம்சங்கள் இவைகளே; ஜலப்பிரளயத்துக்குப் பின்பு இவர்களால் பூமியிலே ஜாதிகள் பிரிந்த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ங்கள் ஜாதிகளிலுள்ள தங்களுடைய சந்ததிகளின்படியே நோவாவுடைய குமாரரின் வம்சங்கள் இவைகளே; ஜலப்பிரளயத்துக்குப் பின்பு இவர்களால் பூமியிலே ஜாதிகள் பிரிந்த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ோவாவின் குமாரராகிய சேம் காம் யாப்பேத் என்பவர்களின் வம்ச வரலாறு: ஜலப்பிரளயத்துக்குப்பின்பு அவர்களுக்குக் குமாரர் பிற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ோவாவின் குமாரராகிய சேம் காம் யாப்பேத் என்பவர்களின் வம்ச வரலாறு: ஜலப்பிரளயத்துக்குப்பின்பு அவர்களுக்குக் குமாரர் பிற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ப்பேத்தின் குமாரர், கோமர், மாகோகு, மாதாய், யாவான், தூபால், மேசேக்கு, தீராஸ் என்ப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ோமரின் குமாரர், அஸ்கினாஸ், ரீப்பாத்து, தொகர்மா என்ப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வானின் குமாரர், எலீசா, தர்ஷீஸ், கித்தீம், தொதானீம் என்ப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ால் ஜாதிகளுடைய தீவுகள், அவனவன் பாஷையின்படியேயும், அவரவர்கள் கோத்திரத்தின்படியேயும், ஜாதியின்படியேயும், வேறு வேறு தேசங்களாய்ப் பகுக்கப்பட்டன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முடைய குமாரர், கூஷ் மிஸ்ராயீம், பூத், கானான் என்பவ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7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ൂശിന്റെ പുത്രന്മാർ: സെബാ, ഹവീലാ, സബ്താ, രമാ, സബ്തെക്കാ; രമയുടെ പുത്രന്മാർ: ശെബയും ദെദ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ൂശ് നിമ്രോദിനെ ജനിപ്പിച്ചു; അവൻ ഭൂമിയിൽ ആദ്യവീര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യഹോവയുടെ മുമ്പാകെ നായാട്ടു വീരനായിരുന്നു; അതുകൊണ്ടു: യഹോവയുടെ മുമ്പാകെ നിമ്രോദിനെപ്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യാട്ടു വീരൻ എന്നു പഴഞ്ചൊല്ല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ന്റെ രാജ്യത്തിന്റെ ആരംഭം ശിനാർദേശത്തു ബാബേൽ, ഏരെക്ക്, അക്കാദ്, കൽനേ എന്നിവ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 ദേശത്തനിന്നു അശ്ശൂർ പുറപ്പെട്ടു നീനവേ, രെഹോബോത്ത്‌ പട്ടണം, കാലഹ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നവെക്കും കാലഹിന്നും മദ്ധ്യേ മഹാനഗരമായ രേശെൻ എന്നിവ പണി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ിസ്രയീമോ; ലൂദീം, അനാമീം, ലെഹാബീം, നഫ്തൂഹീം, പത്രൂസീം, കസ്ളൂഹീം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ഇവരിൽനിന്നു ഫെലിസ്ഥ്യർ ഉത്ഭവിച്ചു-- കഫ്തോരീം എന്നിവരെ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നാൻ തന്റെ ആദ്യജാതനായ സീദോൻ, ഹേത്ത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െബൂസ്യൻ, അമോർയ്യ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ഗിർഗ്ഗശ്യൻ, ഹിവ്യൻ, അർക്ക്യൻ, സീന്യ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ർവ്വാദ്യൻ, സെമാർയ്യൻ, ഹമാത്യൻ എന്നിവരെ ജനിപ്പിച്ചു. പിന്നീടു കനാന്യവംശങ്ങൾ പര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കനാന്യരുടെ അതിർ സീദോൻ തുടങ്ങി ഗെരാർവഴിയായി ഗസ്സാവരെയും സൊദോമും ഗൊമോരയും ആദ്മയും സെബോയീമ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യായി ലാശവരെയ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ഇവർ അതതു ദേശത്തിൽ ജാതിജാതിയായും കുലംകുലമായും ഭാഷഭാഷയായും ഹാമിന്റ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ഏബെരിന്റെ പുത്രന്മാർക്കൊക്കെയും പിതാവും യാഫെത്തിന്റെ ജ്യേഷ്ഠനുമായ ശേമിന്നും പുത്രന്മാർ ജന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ശേമിന്റെ പുത്രന്മാർ: ഏലാം, അശ്ശൂർ, അർപ്പക്ഷാദ്, ലൂദ്, അര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രാമിന്റെ പുത്രന്മാർ: ഊസ്, ഹൂൾ, ഗേഥെർ, മശ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ർപ്പക്ഷാദ് ശാലഹിനെ ജനിപ്പിച്ചു; ശാലഹ് ഏബെരിനെ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ഏബെരിന്നു രണ്ടു പുത്രന്മാർ ജനിച്ചു; ഒരുത്തുന്നു പേലെഗ് എന്നു പേർ; അവന്റെ കാലത്തായി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വാസികൾ പിരിഞ്ഞുപോയതു; അവന്റെ സഹോദരന്നു യൊക്താൻ എന്ന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ൊക്താനോ: അല്മോദാദ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ശാലെഫ്, ഹസർമ്മാവെത്ത്, യാരഹ്, ഹദോരാ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ഊസാൽ, ദിക്ളാ, ഓബാൽ, അബീമയേ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ശെബാ, ഓഫീർ, ഹവീലാ, യോബാബ് എന്നിവരെ ജനിപ്പിച്ചു; ഇവർ എല്ലാവരും യൊക്താന്റെ പുത്രന്മാർ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വരുടെ വാസസ്ഥലം മേശാതുടങ്ങി കിഴക്കൻ മലയായ സെഫാർവര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ഇവർ അതതു ദേശത്തിൽ ജാതിജാതിയായും കുലംകുലമായും ഭാഷഭാഷയായും ശേമിന്റ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ഇവർ തന്നേ ജാതിജാതിയായും കുലംകുലമായും നോഹയുടെ പുത്രന്മാരുടെ വംശങ്ങൾ. അവരിൽനിന്നാ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ലപ്രളയത്തിന്റെശേഷം ഭൂമിയിൽ ജാതികൾ പിരിഞ്ഞുപോയ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ോഹയുടെ പുത്രന്മാരായ ശേം, ഹാം, യാഫെത്ത് എന്നവരുടെ വംശപാരമ്പര്യമാവിതു: ജലപ്രളയത്തിന്റെ 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 പുത്രന്മാർ ജന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ാഫെത്തിന്റെ പുത്രന്മാർ: ഗോമെർ, മാഗോഗ്, മാദായി, യാവാൻ, തൂബൽ, മേശെക്, തീരാസ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ഗോമെരിന്റെ പുത്രന്മാർ: അസ്കെനാസ്, രീഫത്ത്, തോഗർമ്മ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ാവാന്റെ പുത്രന്മാർ: എലീശാ, തർശീശ്, കിത്തീം, ദോദാനീ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വരാൽ ജാതികളുടെ ദ്വീപുകൾ അതതു ദേശത്തിൽ ഭാഷഭാഷയായും ജാതിജാതിയായും കുലംകുലമായും പിര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ഹാമിന്റെ പുത്രന്മാർ: കൂശ്, മിസ്രയീം, പൂത്ത്, കന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2026-10-21T05:45:25Z</dcterms:created>
  <dcterms:modified xsi:type="dcterms:W3CDTF">2026-10-21T05:45:25Z</dcterms:modified>
  <dc:title>ഉല്പത്തി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