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் தன் வீட்டைக் கட்டி, தன் ஏழு தூண்களையும் சித்திரந்தீர்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ொழுத்த ஜந்துக்களை அடித்து, திராட்சரசத்தை வார்த்துவைத்து, தன் போஜனபந்தியை ஆயத்தப்பட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பணிவிடைக்காரிகளை அனுப்பி, பட்டணத்தின் உயர்ந்த மேடைகளின்மேல் நின்று கூப்பி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த்தியீனனை நோக்கி: எவன் பேதையோ அவன் இவ்விடத்தில் வர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ந்து என் அப்பத்தைப் புசித்து, நான் வார்த்த திராட்சரசத்தைப் பானம்பண்ண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ேதைமையை விட்டு விலகுங்கள், அப்பொழுது பிழைத்திருப்பீர்கள்; புத்தியின் வழியிலே நடவுங்கள் என்று விளம்ப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யாசக்காரனைக் கண்டிக்கிறவன் இலச்சையடைகிறான்; துன்மார்க்கனைக் கண்டிக்கிறவன் தன்னைக் கறைப்படுத்திக்கொள்ள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யாசக்காரனைக் கடிந்துகொள்ளாதே, அவன் உன்னைப் பகைப்பான்; ஞானமுள்ளவனைக் கடிந்துகொள், அவன் உன்னை நேசி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யாசக்காரனைக் கடிந்துகொள்ளாதே, அவன் உன்னைப் பகைப்பான்; ஞானமுள்ளவனைக் கடிந்துகொள், அவன் உன்னை நேசி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முள்ளவனுக்குப் போதகம்பண்ணு, அவன் ஞானத்தில் தேறுவான்; நீதிமானுக்கு உபதேசம்பண்ணு, அவன் அறிவில் விருத்தியடை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முள்ளவனுக்குப் போதகம்பண்ணு, அவன் ஞானத்தில் தேறுவான்; நீதிமானுக்கு உபதேசம்பண்ணு, அவன் அறிவில் விருத்தியடை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பரிசுத்தரின் அறிவே அறிவ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பரிசுத்தரின் அறிவே அறிவ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ாலே உன் நாட்கள் பெருகும்; உன் ஆயுசின் வருஷங்கள் விருத்திய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ஞானியானால் உனக்கென்று ஞானியாவாய்; நீ பரியாசக்காரனானால் நீயே அதின் பயனை அநுபவிப்பாய் என்றும் சொல்ல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தியற்ற ஸ்திரீ வாயாடியும், ஒன்றுமறியாத நிர்மூடமுமாயிருக்கி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வாசற்படியிலும் பட்டணத்தின் மேடைகளிலும் ஆசனம்போட்டு உட்கார்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வழிகளை நோக்கி நேரே போகும் வழிப்போக்கரைப் பார்த்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வன் பேதையோ அவன் இவ்விடத்தில் வரக்கடவன்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தியீனனை நோக்கி: திருட்டுத்தண்ணீர் தித்திக்கும், அந்தரங்கத்தில் புசிக்கும் அப்பம் இன்பமாயிருக்கும் என்றும் சொல்லிக் கூப்பிடுகி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னும் மரித்தவர்கள் அவ்விடத்தில் உண்டென்றும், அவளுடைய விருந்தாளிகள் நரகபாதாளங்களில் கிடக்கிறார்களென்றும் அவன் அறிய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னும் மரித்தவர்கள் அவ்விடத்தில் உண்டென்றும், அவளுடைய விருந்தாளிகள் நரகபாதாளங்களில் கிடக்கிறார்களென்றும் அவன் அறிய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జ్ఞానము నివాసమును కట్టుకొని దానికి ఏడు స్తంభములు చెక్కు కొన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శువులను వధించి ద్రాక్షారసమును కలిపియున్నది భోజనపదార్థములను సిద్ధపరచి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న పనికత్తెలచేత జనులను పిలువనంపినది పట్టణమందలి మెట్టలమీద అది న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్ఞానము లేనివాడా, ఇక్కడికి రమ్మని ప్రకటించు చున్నది. తెలివిలేనివారితో అది ఇట్లన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చ్చి నేను సిద్ధపరచిన ఆహారమును భుజించుడి నేను కలిపిన ద్రాక్షారసమును పానముచేయ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క జ్ఞానము లేనివారై యుండక బ్రదుకుడి తెలివి కలుగజేయు మార్గములో చక్కగా నడువ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హాసకులకు బుద్ధిచెప్పువాడు తనకే నింద తెచ్చు కొనును. భక్తిహీనులను గద్దించువానికి అవమానమే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హాసకుని గద్దింపకుము గద్దించినయెడల వాడు నిన్ను ద్వేషించును. జ్ఞానముగలవానిని గద్దింపగా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ప్రేమిం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్ఞానముగలవానికి ఉపదేశము చేయగా వాడు మరింత జ్ఞానము నొందును నీతిగలవానికి బోధచేయగా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ాభివృద్ధి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యందు భయభక్తులు గలిగి యుండుటయే జ్ఞానమునకు మూలము పరిశుద్ధ దేవునిగూర్చిన తెలివియే వివేచ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ధా 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వలన నీకు దీర్ఘాయువు కలుగును నీవు జీవించు సంవత్సరములు అధికముల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జ్ఞానివైనయెడల నీ జ్ఞానము నీకే లాభకరమగును నీవు అపహసించినయెడల దానిని నీవే భ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బుద్ధిహీనత అనునది బొబ్బలు పెట్టునది అది కాముకురాలు దానికేమియు తెలివి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ది తన ఇంటివాకిట కూర్చుండును ఊరి రాజవీధులలో పీఠము మీద కూర్చ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దారిని పోవువారిని చూచి తమ త్రోవను చక్కగా వెళ్లువారిని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జ్ఞానములేనివాడా, ఇక్కడికి రమ్మని వారిని పిలు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ది తెలివిలేనివాడొకడు వచ్చుట చూచిదొంగి లించిన నీళ్లు తీపి చాటున తినిన భోజనము రుచి అని చె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తే అచ్చట ప్రేతలున్నారనియు దాని ఇంటికి వెళ్లువారు పాతాళకూపములో ఉన్నా రనియు వారికి ఎంతమాత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2026-10-20T02:02:35Z</dcterms:created>
  <dcterms:modified xsi:type="dcterms:W3CDTF">2026-10-20T02:02:35Z</dcterms:modified>
  <dc:title>సామెతలు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