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பேசிமுடியுமட்டும் சற்றே பொறும்; இன்னும் தேவன்பட்சத்தில் நான் சொல்லவேண்டிய நியாயங்களை உமக்குச் சொல்லிக்காண்பிப்ப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தூரத்திலிருந்து ஞானத்தைக் கொண்டுவந்து, என்னை உண்டாக்கினவருடைய நீதியை விளங்கப்பண்ண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ெய்யாகவே என் வார்த்தைகள் பொய்யற்றிருக்கும்; உம்மோடே பேசுகிறவன் அறிவில் தேறின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தேவன் மகத்துவமுள்ளவர், அவர் ஒருவரையும் புறக்கணியார்; மன உருக்கத்திலும் அவர் மகத்துவமுள்ளவ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துன்மார்க்கமாய் பிழைக்க ஒட்டாதிருக்கிறார்; சிறுமையானவர்களின் நியாயத்தை விசாரிக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கண்களை நீதிமான்களைவிட்டு விலக்காமல், அவர்களை ராஜாக்களோடேகூட சிங்காசனத்தில் ஏறவும், உயர்ந்த ஸ்தலத்தில் என்றைக்கும் உட்கார்ந்திருக்கவும் செய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விலங்குகள் போடப்பட்டு, உபத்திரவத்தின் கயிறுகளால் கட்டப்பட்டிருந்த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, அவர்கள் கிரியையையும், மிஞ்சிப்போன அவர்களுடைய மீறுதல்களையும் அவர்களுக்குத் தெரியப்படுத்த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்கிரமத்தை விட்டுத் திரும்பும்படி அவர்கள் செவியைத் திறந்து கடிந்துகொள்ள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அடங்கி அவரைச் சேவித்தால், தங்கள் நாட்களை நன்மையாகவும், தங்கள் வருஷங்களைச் செல்வவாழ்வாகவும் போக்க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டங்கார்களாகில் பட்டயத்துக்கு இரையாகி, ஞானம் அடையாமல் மாண்டுபோ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ாயமுள்ள இருதயத்தார் குரோதத்தைக் குவித்துக்கொள்ளுகிறார்கள்; அவர்களை அவர் கட்டிவைக்கும்போது கெஞ்சிக் கூப்பிட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லவயதிலே மாண்டுபோவார்கள்; இலச்சையானவர்களுக்குள்ளே அவர்கள் பிராணன் முடிய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ிறுமைப்பட்டர்வகளை அவர் சிறுமைக்கு நீங்கலாக்கி, அவர்கள் ஒடுக்கப்பட்டிருக்கையில் அவர்கள் செவியைத் திற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அவர் உம்மையும் நெருக்கத்தினின்று விலக்கி, ஒடுக்கமில்லாத விசாலத்திலே வைப்பார்; உம்முடைய போஜனபந்தி கொழுமையான பதார்த்தங்களால் நிறைந்த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ாதவன்மேல் வரும் நியாயத்தீர்ப்பு நிறைவேறப் பார்ப்பீர்; நியாயமும் நீதியும் உம்மை ஆதரி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க்கிரமுண்டாயிருக்கிறதினால் அவர் உம்மை ஒரு அடியினால் வாரிக்கொண்டு போகாதபடிக்கு எச்சரிக்கையாயிரும்; அப்பொழுது மீட்கும்பொருளை மிகுதியாய்க் கொடுத்தாலும் அதற்கு நீர் நீங்கலாகமாட்ட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்முடைய செல்வத்தை அவர் மதிப்பாரோ? உம்முடைய பொன்னையும், பூரணபராக்கிரமத்தையும் அவர் மதிக்கமாட்டார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னங்கள் தங்கள் இடத்தைவிட்டு வாரிக்கொள்ளப்படப்போகிற இரவை வாஞ்சிக்காதிர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க்கிரமத்துக்குத் திரும்பாதபடிக்கு எச்சரிக்கையாயிரும், உபத்திரவத்தைப்பார்க்கிலும் அக்கிரமத்தைத் தெரிந்துகொண்டீர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 தேவன் தம்முடைய வல்லமையில் உயர்ந்திருக்கிறார்; அவரைப்போல் போதிக்கிறவர் ய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வழியின் நியாயத்தை விசாரிக்கத்தக்கவன் யார்? நீர் அநியாயம் செய்தீர் என்று சொல்லத்தக்கவன் ய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ர் நோக்கிப்பார்க்கிற அவருடைய கிரியை நீர் மகிமைப்படுத்த நினைய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ல்லா மனுஷரும் அதைக் காண்கிறார்களே; தூரத்திலிருந்து அது மனுஷருக்கு வெளிப்படு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ோ, தேவன் மகத்துவமுள்ளவர், நாம் அவரை அறிய முடியாது; அவருடைய வருஷங்களின் இலக்கம் ஆராய்ந்து முடியா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 நீர்த்துளிகளை அணுவைப்போல ஏறப்பண்ணுகிறார்; அவைகள் மேகத்திலிருந்து மழையாய்ச் சொரி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ை மேகங்கள் பெய்து, மனுஷர்மேல் மிகுதியாய்ப் பொழி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ேகங்களின் பரவுதலையும், அவருடைய கூடாரத்திலிருந்து எழும்பும் குமுறல்களையும் அறியமுடியும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ோ, அதின்மேல் தம்முடைய மின்னலின் ஒளியை விரிக்கிறார்; சமுத்திரத்தின் ஆழங்களையும் மூட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ைகளால் ஜனங்களை தண்டிக்கிறவரும், ஆகாரங்கொடுத்து இரட்சிக்கிறவருமாயிருக்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மின்னலின் ஒளியைத் தமது கைக்குள்ளே மூடி, அது இன்னின்னதை, அடிக்கவேண்டுமென்று கட்டளையிட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ால் அவர் செய்ய நினைக்கிறதையும், மந்தாரம் எழும்பப்போகிறதையும், ஆடுமாடுகள் அறியப்படுத்த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एलीहू ने यह भी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ुछ ठहरा रह, और मैं तुझ को समझाऊंगा, क्योंकि ईश्वर के पक्ष में मुझे कुछ और भी कह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अपने ज्ञान की बात दूर से ले आऊंगा, और अपने सिरजनहार को धमीं ठहर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निश्चय मेरी बातें झूठी न होंगी, वह जो तेरे संग है वह पूरा ज्ञान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देख, ईश्वर सामथीं है, और किसी को तुच्छ नहीं जानता; वह समझने की शक्ति में समर्थ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वह दुष्टों को जिलाए नहीं रखता, और दीनों को उनका हक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ह धर्मियों से अपनी आंखें नहीं फेरता, वरन उन को राजाओं के संग सदा के लिये सिंहासन पर बैठा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वे ऊंचे पद को प्राप्त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ओर चाहे वे बेडिय़ों में जकड़े जाएं और दु:ख की रस्सियों से बान्धे जाए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ौभी ईश्वर उन पर उनके काम, और उनका यह अपराध प्रगट करता है, कि उन्होंने गर्व क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वह उनके कान शिक्षा सुनने के लिये खोलता है, और आज्ञा देता है कि वे बुराई से परे रह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दि वे सुन कर उसकी सेवा करें, तो वे अपने दिन कल्याण से, और अपने वर्ष सुख से पूरे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परन्तु यदि वे न सुनें, तो वे खड़ग से नाश हो जाते हैं, और अज्ञानता में म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परन्तु वे जो मन ही मन भक्तिहीन हो कर क्रोध बढ़ाते, और जब वह उन को बान्धता है, तब भी दोहाई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े जवानी में मर जाते हैं और उनका जीवन लूच्चों के बीच में नाश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वह दुखियों को उनके दु:ख से छुड़ाता है, और उपद्रव में उनका कान खो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 वह तुझ को भी क्लेश के मुंह में से निकाल कर ऐसे चौड़े स्थान में जहां सकेती नहीं है, पहुंच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है, और चिकना चिकना भोजन तेरी मेज पर परोस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तू ने दुष्टों का सा निर्णय किया है इसलिये निर्णय और न्याय तुझ से लिपटे रहते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देख, तू जलजलाहट से उभर के ठट्ठा मत कर, और न प्रायश्चित्त को अधिक बड़ा जान कर मार्ग से मुड़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्या तेरा रोना वा तेरा बल तुझे दु:ख से छुटकारा द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उस रात की अभिलाषा न कर, जिस में देश देश के लोग अपने अपने स्थान से मिटाए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चौकस रह, अनर्थ काम की ओर मत फिर, तू ने तो दु:ख से अधिक इसी को चुन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देख, ईश्वर अपने सामर्ध्य से बड़े बड़े काम करता है, उसके समान शिक्षक कौन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िस ने उसके चलने का मार्ग ठहराया है? और कौन उस से कह सकता है, कि तू ने अनुचित काम किय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उसके कामों की महिमा और प्रशंसा करने को स्मरण रख, जिसकी प्रशंसा का गीत मनुष्य गाते चल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सब मनुष्य उसको ध्यान से देखते आए हैं, और मनुष्य उसे दूर दूर से देख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देख, ईश्वर महान और हमारे ज्ञान से कहीं परे है, और उसके वर्ष की गिनती अनन्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ोंकि वह तो जल की बूंदें ऊपर को खींच लेता है वे कुहरे से मेंह हो कर टपकती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वे ऊंचे ऊंचे बादल उंडेलते हैं और मनुष्यों के ऊपर बहुतायत से बरस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फिर क्या कोई बादलों का फैलना और उसके मण्डल में का गरजना समझ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देख, वह अपने उजियाले को चहुँ ओर फैलाता है, और समुद्र की थाह को ढांप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क्योंकि वह देश देश के लोगों का न्याय इन्हीं से करता है, और भोजन वस्तुएं बहुतायत से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वह बिजली को अपने हाथ में ले कर उसे आज्ञा देता है कि दुश्मन पर गि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इसकी कड़क उसी का समाचार देती है पशु भी प्रगट करते हैं कि अन्धड़ चढ़ा आ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2026-10-21T06:52:24Z</dcterms:created>
  <dcterms:modified xsi:type="dcterms:W3CDTF">2026-10-21T06:52:24Z</dcterms:modified>
  <dc:title>अय्यूब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