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ெலனாகிய கர்த்தாவே, உம்மில் அன்புகூர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திக்குப் பாத்திரராகிய கர்த்தரை நோக்கிக் கூப்பிடுவேன்; அதனால் என் சத்துருக்களுக்கு நீங்கலாக்கி இரட்சிக்கப்ப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க்கட்டுகள் என்னைச் சுற்றிக்கொண்டது; துர்ச்சனப்பிரவாகம் என்னைப் பயப்படுத்தி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தாளக்கட்டுகள் என்னைச் சூழ்ந்துகொண்டது; மரணக்கண்ணிகள் என்மேல்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ந்நிதியில் போய், அவர் செவிகளில் ஏற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ந்நிதியில் போய், அவர் செவிகளில் ஏற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ூமி அசைந்து அதிர்ந்தது, அவர் கோபங்கொண்டபடியால் பர்வதங்களின் அஸ்திபாரங்கள் குலுங்கி அசை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ாசியிலிருந்து புகை எழும்பிற்று, அவர் வாயிலிருந்து பட்சிக்கிற அக்கினி புறப்பட்டது; அதனால் தழல் மூண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ங்களைத் தாழ்த்தி இறங்கினார்; அவர் பாதங்களின்கீழ் காரிருள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ேருபீன்மேல் ஏறி வேகமாய்ச் சென்றார்; காற்றின் செட்டைகளைக்கொண்டு பற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 கூடாரமாக்க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சந்நிதிப் பிரகாசத்தினால் அவருடைய மேகங்கள் பறந்து விலகிற்று, கல்மழையும் நெருப்புத்தழலும்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 நெருப்புத்தழலும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 நெருப்புத்தழலும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்முடைய அம்புகளை எய்து, அவர்களைச் சிதறடித்தார்; மின்னல்களைப் பிரயோகித்து, அவர்களைக் கலங்கப்பண்ண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 தண்ணீர்கள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 தண்ணீர்கள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த்திலிருந்து அவர் கை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ிலும் அதிக பலவான்களாயிருந்த என் பலத்த சத்துருவுக்கும் என்னைப் பகைக்கிறவர்களுக்கும் என்னை விடுவ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பத்துநாளில் எனக்கு எதிரிட்டு வந்தார்கள்; கர்த்தர் எனக்கு ஆதரவாயிரு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விசாலமான இடத்திலே என்னைக் கொண்டுவந்து, என்மேல் பிரியமாயிருந்தபடியால், என்னைத் தப்புவ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 நீதிக்குத்தக்கதாக எனக்குப் பதிலளித்தார்; என் கைகளின் சுத்தத்திற்குத்தக்கதாக எனக்குச் சரிக்கட்ட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வழிகளைக் கைக்கொண்டுவந்தேன்; நான் என் தேவனுக்குத் துரோகம்பண்ணின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நியாயங்களையெல்லாம் எனக்கு முன்பாக நிறுத்தினேன்; அவருடைய பிரமாணங்களை நான் தள்ளிப்போட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முன்பாக நான் மனவுண்மையாயிருந்து, என் துர்க்குணத்துக்கு என்னை விலக்கிக் காத்துக்கொ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 தக்கதாக எனக்குப் பலனள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 தக்கதாக எனக்குப் பலனள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யவுள்ளவனுக்கு நீர் தயவுள்ளவராகவும், உத்தமனுக்கு நீர் உத்தமராகவு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ுனிதனுக்கு நீர் புனிதராகவும், மாறுபாடுள்ளவனுக்கு நீர் மாறுபடுகிறவராகவும் தோன்றுவ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ரீர் சிறுமைப்பட்ட ஜனத்தை இரட்சிப்பீர்; மேட்டிமையான கண்களைத் தாழ்த்துவ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என் விளக்கை ஏற்றுவீர்; என் தேவனாகிய கர்த்தர் என் இருளை வெளிச்சமாக்க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ாலே நான் ஒரு சேனைக்குள் பாய்ந்துபோவேன்; என் தேவனாலே ஒரு மதிலைத் தாண்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 கேடகமா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ேயல்லாமல் தேவன் யார்? நம்முடைய தேவனையன்றிக் கன்மலையும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லத்தால் இடைகட்டி, என் வழியைச் செவ்வைப்படுத்துகிறவர் தேவன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என் கால்களை மான்களுடைய கால்களைப்போலாக்கி, என்னுடைய உயர்தலங்களில் என்னை நிறுத்த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ெண்கல வில்லும் என் புயங்களால் வளையும்படி, என் கைகளை யுத்தத்திற்குப் பழக்குவி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கால்கள் வழுவாதபடிக்கு, நான் நடக்கிற வழியை அகலமாக்கி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சத்துருக்களைப் பின்தொடர்ந்து அவர்களைப் பிடிப்பேன்; அவர்களை நிர்மூலமாக்கும் வரைக்கும் திரும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ழுந்திருக்கமாட்டாதபடிக்கு, என் பாதங்களின்கீழ் விழத்தக்கதாக அவர்களை வெட்ட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ுத்தத்திற்கு நீர் என்னைப் பலத்தால் இடைகட்டி என்மேல் எழும்பினவர்களை என் கீழ் மடங்கப்பண்ணின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பகைஞரைச் சங்கரிக்கும்படியாக, என் சத்துருக்களின் பிடரியை எனக்கு ஒப்புக்கொடுத்த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 கூப்பிடு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 கூப்பிடு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 எறிந்துபோட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 எறிந்துபோட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என் சத்தத்தைக் கேட்டவுடனே எனக்குக் கீழ்ப்படிகிறார்கள்; அந்நியரும் எனக்கு இச்சகம்பேசி அடங்கு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முனைவிழுந்துபோய், தங்கள் அரண்களிலிருந்து தத்தளிப்பாய்ப் புறப்படு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ஜீவனுள்ளவர்; என் கன்மலையானவர் துதிக்கப்படுவாராக; என் இரட்சிப்பின் தேவன் உயர்ந்திருப்பார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ஜீவனுள்ளவர்; என் கன்மலையானவர் துதிக்கப்படுவாராக; என் இரட்சிப்பின் தேவன் உயர்ந்திருப்பார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எனக்காகப் பழிக்குப் பழிவாங்கி ஜனங்களை எனக்குக் கீழ்ப்படுத்துகிற தேவனானவ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நீர் உயர்த்தி கொடுமையான மனுஷனுக்கு என்னைத் தப்புவிக்கிறீ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நீர் உயர்த்தி கொடுமையான மனுஷனுக்கு என்னைத் தப்புவிக்கிறீ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 பாடுவ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ా బలమా, నేను నిన్ను ప్రేమ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నా శైలము, నా కోట, నన్ను రక్షించు వాడునా కేడెము, నా రక్షణ శృంగము, నా ఉన్నతదుర్గము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నేను ఆశ్రయించియున్న నా దుర్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ీర్తనీయుడైన యెహోవాకు నేను మొఱ్ఱపెట్టగా ఆయన నా శత్రువులచేతిలోనుండి నన్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ణ పాశములు నన్ను చుట్టుకొనగను, భక్తిహీనులు వరద పొర్లువలె నామీద పడి బెదరింపగ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ాతాళపు పాశములు నన్ను అరికట్టగను మరణపు ఉరులు నన్ను ఆవరింపగ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శ్రమలో నేను యెహోవాకు మొఱ్ఱపెట్టితిని నా దేవునికి ప్రార్థన చేసితిని ఆయన తన ఆలయములో ఆలకించ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 నంగీకరించెనునా మొఱ్ఱ ఆయన సన్నిధిని చేరి ఆయన చెవులజొ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భూమి కంపించి అదిరెను పర్వతముల పునాదులు వణకెనుఆయన కోపింపగా అవి క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నాసికారంధ్రములనుండి పొగ పుట్టెను ఆయన నోటనుండి అగ్నివచ్చి దహ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ిప్పుకణములు రాజబెట్టెను. మేఘములను వంచి ఆయన వచ్చెనుఆయన పాదములక్రింద గాఢాంధకారము కమ్మ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ెరూబుమీద ఎక్కి ఆయన యెగిరి వచ్చెను గాలి రెక్కలమీద ప్రత్యక్ష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ుడారమువలె అంధకారము తన చుట్టు వ్యాపింప జేసెనుజలాంధకారమును ఆకాశమేఘములను తనకు మాటుగా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సన్నిధి కాంతిలోనుండి మేఘములును వడ గండ్లును మండుచున్న నిప్పులును దాట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ఆకాశమందు గర్జనచేసెను సర్వోన్నతుడు తన ఉరుముధ్వని పుట్టించెనువడగండ్లును మండ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ప్పులును రా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 తన బాణములు ప్రయోగించి శత్రువులను చెదరగొట్టెనుమెరుపులు మెండుగా మెరపించి వారిని ఓడగ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, నీ నాసికారంధ్రముల ఊపిరిని నీవు వడిగా విడువగానీ గద్దింపునకు ప్రవాహముల అడుగుభాగ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.భూమి పునాదులు బయలు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ఉన్నతస్థలమునుండి చెయ్యి చాపి ఆయన నన్ను పట్టుకొనెనునన్ను పట్టుకొని మహా జలరాసులలోనుండి తీ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లవంతులగు పగవారు నన్ను ద్వేషించువారు నాకంటె బలిష్టులైయుండగావారి వశమునుండి ఆయన నన్ను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పత్కాలమందు వారు నామీదికి రాగా యెహోవా నన్ను ఆద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ిశాలమైన స్థలమునకు ఆయన నన్ను తోడుకొని వచ్చెనునేను ఆయనకు ఇష్టుడను గనుక ఆయన నన్నుత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నీతినిబట్టి యెహోవా నాకు ప్రతిఫలమిచ్చెను నా నిర్దోషత్వమును బట్టి నాకు ప్రతిఫల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 మార్గములను నేను అనుసరించుచున్నానుభక్తిహీనుడనై నేను నా దేవుని విడచినవాడను క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న్యాయవిధులన్నిటిని నేను లక్ష్యపెట్టు చున్నానుఆయన కట్టడలను త్రోసివేసినవాడను క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ోషక్రియలు నేను చేయనొల్లకుంటిని ఆయన దృష్టికి నేను యథార్థు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వున యెహోవా నేను నిర్దోషిగానుండుట చూచి తన దృష్టికి కనబడిన నా చేతుల నిర్దోషత్వమును బట్టి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ఫల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యగలవారియెడల నీవు దయచూపించుదువు యథార్థవంతులయెడల యథార్థవంతుడవుగా నుం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ద్భావముగలవారియెడల నీవు సద్భావము చూపు దువు.మూర్ఖులయెడల నీవు వికటముగా నుం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శ్రమపడువారిని నీవు రక్షించెదవు గర్విష్ఠులకు విరోధివై వారిని అణచివేస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 దీపము వెలిగించువాడవు నీవే నా దేవుడైన యెహోవా చీకటిని నాకు వెలుగుగా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ీ సహాయమువలన నేను సైన్యమును జయింతును. నా దేవుని సహాయమువలన ప్రాకారమును దా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ేవుడు యథార్థవంతుడు యెహోవా వాక్కు నిర్మలముతన శరణుజొచ్చు వారికందరికి ఆయన కేడె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వా తప్ప దేవుడేడి? మన దేవుడు తప్ప ఆశ్రయదుర్గమే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ాకు బలము ధరింపజేయువాడు ఆయనే నన్ను యథార్థమార్గమున నడిపించ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యన నాకాళ్లు జింక కాళ్లవలె చేయుచున్నాడు ఎత్తయిన స్థలములమీద నన్ను నిలు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ా చేతులకు యుద్ధముచేయ నేర్పువాడు ఆయనే నా బాహువులు ఇత్తడి విల్లును ఎక్కు 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ీ రక్షణ కేడెమును నీవు నాకందించుచున్నావు నీ కుడిచెయ్యి నన్ను ఆదుకొనెనునీ సాత్వికమ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ా పాదములకు చోటు విశాలపరచితివి నా చీలమండలు బెణ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ా శత్రువులను తరిమి పట్టుకొందును వారిని నశింపజేయువరకు నేను తిరుగ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ారు నా పాదముల క్రింద పడుదురు వారు లేవలేకపోవునట్లు నేను వారిని అణగ ద్రొక్క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యుద్ధమునకు నీవు నన్ను బలము ధరింపజేసితివి నా మీదికి లేచినవారిని నా క్రింద అణచివ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ా శత్రువులను వెనుకకు నీవు మళ్లచేసితివి నన్ను ద్వేషించువారిని నేను నిర్మూలము చేస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వారు మొఱ్ఱపెట్టిరి గాని రక్షించువాడు లేక పోయెను యెహోవాకు వారు మొఱ్ఱపెట్టుదురు గాని ఆయ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త్తరమియ్యక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ప్పుడు గాలికి ఎగురు ధూళివలె నేను వారిని పొడిగా కొట్టితినివీధుల పెంటను ఒకడు పారబోయునట్ల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పారబో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ప్రజలు చేయు కలహములలో పడకుండ నీవు నన్ను విడిపించితివినన్ను అన్యజనులకు అధికారిగా చేసితివి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రుగని ప్రజలు నన్ను సేవిం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నా మాట చెవిని పడగానే వారు నాకు విధేయు లగుదురు అన్యులు నాకు లోబడినట్లు నట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న్యులు నిస్త్రాణగలవారై వణకుచు తమ దుర్గములను విడచ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యెహోవా జీవముగలవాడు నా ఆశ్రయదుర్గమైనవాడు స్తోత్రార్హుడునా రక్షణకర్తయయిన దేవుడు బహ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నొంద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ఆయన నా నిమిత్తము ప్రతిదండన చేయు దేవుడు జనములను నాకు లోపరచ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ఆయన నా శత్రువుల చేతిలోనుండి నన్ను విడి పించును.నా మీదికి లేచువారికంటె ఎత్తుగా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హెచ్చించుదువుబలాత్కారముచేయు మనుష్యుల చేతిలోనుండినీవు నన్ను విడిపించ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అందువలన యెహోవా, అన్యజనులలో నేను నిన్ను ఘనపరచెదనునీ నామకీర్తన గాన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నీవు నియమించిన రాజునకు గొప్ప రక్షణ కలుగ జేయువాడవు అభిషేకించిన దావీదునకును అతని సంతాన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ు కనికరము చూపు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2026-10-20T07:33:33Z</dcterms:created>
  <dcterms:modified xsi:type="dcterms:W3CDTF">2026-10-20T07:33:33Z</dcterms:modified>
  <dc:title>కీర్తనలు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