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nty and seventh year of Jeroboam king of Israel began Azariah son of Amaziah king of Judah to reig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nty and seventh year of Jeroboam king of Israel began Azariah son of Amaziah king of Judah to reig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teen years old was he when he began to reign, and he reigned two and fifty years in Jerusalem. And his mother's name was Jecholiah of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teen years old was he when he began to reign, and he reigned two and fifty years in Jerusalem. And his mother's name was Jecholiah of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id that which was right in the sight of the LORD, according to all that his father Amaziah had don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ave that the high places were not removed: the people sacrificed and burnt incense still on the high plac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ave that the high places were not removed: the people sacrificed and burnt incense still on the high plac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troke the king, so that he was a leper unto the day of his death, and dwelt in a several house. And Jotham the king's son was over the house, judging the people of the l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troke the king, so that he was a leper unto the day of his death, and dwelt in a several house. And Jotham the king's son was over the house, judging the people of the l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troke the king, so that he was a leper unto the day of his death, and dwelt in a several house. And Jotham the king's son was over the house, judging the people of the l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rest of the acts of Azariah, and all that he did, are they not written in the book of the chronicles of the kings of Jud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rest of the acts of Azariah, and all that he did, are they not written in the book of the chronicles of the kings of Jud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Azariah slept with his fathers; and they buried him with his fathers in the city of David: and Jotham his son reigned in his posi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Azariah slept with his fathers; and they buried him with his fathers in the city of David: and Jotham his son reigned in his posi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hirty and eighth year of Azariah king of Judah did Zachariah the son of Jeroboam reign over Israel in Samaria six month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hirty and eighth year of Azariah king of Judah did Zachariah the son of Jeroboam reign over Israel in Samaria six month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id that which was evil in the sight of the LORD, as his fathers had done: he departed not from the sins of Jeroboam the son of Nebat, who made Israel to s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id that which was evil in the sight of the LORD, as his fathers had done: he departed not from the sins of Jeroboam the son of Nebat, who made Israel to s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llum the son of Jabesh conspired against him, and stroke him before the people, and slew him, and reigned in his posi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llum the son of Jabesh conspired against him, and stroke him before the people, and slew him, and reigned in his posi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rest of the acts of Zachariah, behold, they are written in the book of the chronicles of the kings of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rest of the acts of Zachariah, behold, they are written in the book of the chronicles of the kings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was the word of the LORD which he spoke unto Jehu, saying, Your sons shall sit on the throne of Israel unto the fourth generation. And so it came to pa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was the word of the LORD which he spoke unto Jehu, saying, Your sons shall sit on the throne of Israel unto the fourth generation. And so it came to pas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allum the son of Jabesh began to reign in the nine and thirtieth year of Uzziah king of Judah; and he reigned a full month in Samar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allum the son of Jabesh began to reign in the nine and thirtieth year of Uzziah king of Judah; and he reigned a full month in Samar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Menahem the son of Gadi went up from Tirzah, and came to Samaria, and stroke Shallum the son of Jabesh in Samaria, and slew him, and reigned in his posit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Menahem the son of Gadi went up from Tirzah, and came to Samaria, and stroke Shallum the son of Jabesh in Samaria, and slew him, and reigned in his posit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rest of the acts of Shallum, and his conspiracy which he made, behold, they are written in the book of the chronicles of the kings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rest of the acts of Shallum, and his conspiracy which he made, behold, they are written in the book of the chronicles of the kings of Isra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Menahem stroke Tiphsah, and all that were therein, and the coasts thereof from Tirzah: because they opened not to him, therefore he stroke it; and all the women therein that were with child he ripped up.]]></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Menahem stroke Tiphsah, and all that were therein, and the coasts thereof from Tirzah: because they opened not to him, therefore he stroke it; and all the women therein that were with child he ripped up.]]></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Menahem stroke Tiphsah, and all that were therein, and the coasts thereof from Tirzah: because they opened not to him, therefore he stroke it; and all the women therein that were with child he ripped up.]]></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n the nine and thirtieth year of Azariah king of Judah began Menahem the son of Gadi to reign over Israel, and reigned ten years in Samar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n the nine and thirtieth year of Azariah king of Judah began Menahem the son of Gadi to reign over Israel, and reigned ten years in Samari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n the nine and thirtieth year of Azariah king of Judah began Menahem the son of Gadi to reign over Israel, and reigned ten years in Samar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did that which was evil in the sight of the LORD: he departed not all his days from the sins of Jeroboam the son of Nebat, who made Israel to s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did that which was evil in the sight of the LORD: he departed not all his days from the sins of Jeroboam the son of Nebat, who made Israel to si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Pul the king of Assyria came against the land: and Menahem gave Pul a thousand talents of silver, that his hand might be with him to confirm the kingdom in his h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Pul the king of Assyria came against the land: and Menahem gave Pul a thousand talents of silver, that his hand might be with him to confirm the kingdom in his h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enahem exacted the money of Israel, even of all the mighty men of wealth, of each man fifty shekels of silver, to give to the king of Assyria. So the king of Assyria turned back, and stayed not there in the l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enahem exacted the money of Israel, even of all the mighty men of wealth, of each man fifty shekels of silver, to give to the king of Assyria. So the king of Assyria turned back, and stayed not there in the l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enahem exacted the money of Israel, even of all the mighty men of wealth, of each man fifty shekels of silver, to give to the king of Assyria. So the king of Assyria turned back, and stayed not there in the l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t of the acts of Menahem, and all that he did, are they not written in the book of the chronicles of the kings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t of the acts of Menahem, and all that he did, are they not written in the book of the chronicles of the kings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enahem slept with his fathers; and Pekahiah his son reigned in his posi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enahem slept with his fathers; and Pekahiah his son reigned in his posi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ieth year of Azariah king of Judah Pekahiah the son of Menahem began to reign over Israel in Samaria, and reigned two yea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ieth year of Azariah king of Judah Pekahiah the son of Menahem began to reign over Israel in Samaria, and reigned two yea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the sins of Jeroboam the son of Nebat, who made Israel to si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the sins of Jeroboam the son of Nebat, who made Israel to s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rest of the acts of Pekahiah, and all that he did, behold, they are written in the book of the chronicles of the kings of Israe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rest of the acts of Pekahiah, and all that he did, behold, they are written in the book of the chronicles of the kings of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n the two and fiftieth year of Azariah king of Judah Pekah the son of Remaliah began to reign over Israel in Samaria, and reigned twenty year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n the two and fiftieth year of Azariah king of Judah Pekah the son of Remaliah began to reign over Israel in Samaria, and reigned twenty year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did that which was evil in the sight of the LORD: he departed not from the sins of Jeroboam the son of Nebat, who made Israel to si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did that which was evil in the sight of the LORD: he departed not from the sins of Jeroboam the son of Nebat, who made Israel to si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days of Pekah king of Israel came Tiglathpileser king of Assyria, and took Ijon, and Abelbethmaachah, and Janoah, and Kedesh, and Hazor, and Gilead, and Galilee, all the land of Naphtali, and carried them captive to Assyri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days of Pekah king of Israel came Tiglathpileser king of Assyria, and took Ijon, and Abelbethmaachah, and Janoah, and Kedesh, and Hazor, and Gilead, and Galilee, all the land of Naphtali, and carried them captive to Assyr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days of Pekah king of Israel came Tiglathpileser king of Assyria, and took Ijon, and Abelbethmaachah, and Janoah, and Kedesh, and Hazor, and Gilead, and Galilee, all the land of Naphtali, and carried them captive to Assyri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oshea the son of Elah made a conspiracy against Pekah the son of Remaliah, and stroke him, and slew him, and reigned in his position, in the twentieth year of Jotham the son of Uzzia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oshea the son of Elah made a conspiracy against Pekah the son of Remaliah, and stroke him, and slew him, and reigned in his position, in the twentieth year of Jotham the son of Uzzia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rest of the acts of Pekah, and all that he did, behold, they are written in the book of the chronicles of the kings of Isra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rest of the acts of Pekah, and all that he did, behold, they are written in the book of the chronicles of the kings of Israe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the second year of Pekah the son of Remaliah king of Israel began Jotham the son of Uzziah king of Judah to reig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the second year of Pekah the son of Remaliah king of Israel began Jotham the son of Uzziah king of Judah to reig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ive and twenty years old was he when he began to reign, and he reigned sixteen years in Jerusalem. And his mother's name was Jerusha, the daughter of Zadok.]]></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ive and twenty years old was he when he began to reign, and he reigned sixteen years in Jerusalem. And his mother's name was Jerusha, the daughter of Zadok.]]></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did that which was right in the sight of the LORD: he did according to all that his father Uzziah had don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did that which was right in the sight of the LORD: he did according to all that his father Uzziah had don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evertheless the high places were not removed: the people sacrificed and burned incense still in the high places. He built the higher gate of the house of the LOR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evertheless the high places were not removed: the people sacrificed and burned incense still in the high places. He built the higher gate of the house of the LOR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ow the rest of the acts of Jotham, and all that he did, are they not written in the book of the chronicles of the kings of Jud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ow the rest of the acts of Jotham, and all that he did, are they not written in the book of the chronicles of the kings of Judah?]]></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n those days the LORD began to send against Judah Rezin the king of Syria, and Pekah the son of Remaliah.]]></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n those days the LORD began to send against Judah Rezin the king of Syria, and Pekah the son of Remaliah.]]></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tham slept with his fathers, and was buried with his fathers in the city of David his father: and Ahaz his son reigned in his positi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tham slept with his fathers, and was buried with his fathers in the city of David his father: and Ahaz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2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ன் ராஜாவாகிய யெரொபெயாமின் இருபத்தேழாம் வருஷத்தில், யூதாவின் ராஜாவாகிய அமத்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அசரி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ராஜாவாகிறபோது பதினாறு வயதாயிருந்து, ஐம்பத்திரண்டு வருஷம் எருசலேமிலே அரசாண்டான்; எரு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ளான அவன் தாயின் பேர் எக்கோலி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தன் தகப்பனாகிய அமத்சியா செய்தபடியெல்லாம் கர்த்தரின் பார்வைக்குச் செம்மையா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டைகள் மாத்திரம் அகற்றப்படவில்லை; ஜனங்கள் இன்னும் மேடைகள் மேல் பலியி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இந்த ராஜாவை வாதித்ததினால், அவன் தன் மரணநாள்மட்டும் குஷ்டரோகியாயிருந்து, தனித்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வாசம்பண்ணினான்; ராஜாவின் குமாரனாகிய யோதாம் அரமனை விசாரிப்புக்காரனாயிருந்து,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சரியாவின் மற்ற வர்த்தமானங்களும், அவன் செய்தவை யாவும், யூதாவுடைய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சரியா தன் பிதாக்களோடே நித்திரையடைந்தபின், அவனைத் தாவீதின் நகரத்திலே அவன் பிதாக்கள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னார்கள்; அவன் குமாரனாகிய யோதா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வின் ராஜாவாகிய அசரியாவின் முப்பத்தெட்டாம் வருஷத்திலே யெரொபெயாமின் குமாரனாகிய ச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சமாரியாவிலே ஆறுமாத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ன் பிதாக்கள் செய்ததுபோல, கர்த்தரின் பார்வைக்குப் பொல்லாப்பானதைச் செய்தா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ப்பண்ணின நேபாத்தின் குமாரனாகிய யெரொபெயாமின் பாவங்களை அவன்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பேசின் குமாரனாகிய சல்லூம் அவனுக்கு விரோதமாகக் கட்டுப்பாடுபண்ணி, ஜனத்தின் முன்பாக அவனை 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கரியாவின் மற்ற வர்த்தமானங்கள் இஸ்ரவேல்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 குமாரர் நாலாம் தலைமுறைமட்டும் இஸ்ரவேலுடைய சிங்காசனத்தின் மேல் வீற்றிருப்பா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யெகூவோடே சொன்ன வார்த்தை இதுதான்; அப்படியே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தாவின் ராஜாவாகிய உசியாவின் முப்பத்தொன்பதாம் வருஷத்தில் யாபேசின் குமாரனாகிய சல்லூம்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 ஒரு மாதம்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தியின் குமாரனாகிய மெனாகேம் திர்சாவிலிருந்து சமாரியாவுக்கு வந்து, யாபேசின் குமாரனாகிய சல்லூ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 வெட்டிக் கொன்று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ல்லூமின் மற்ற வர்த்தமானங்களும், அவன் செய்த கட்டுப்பாடு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மெனாகேம் திப்சா பட்டணத்தையும், அதிலுள்ள யாவையும், திர்சாதொடங்கி அதின் எல்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 அடித்தான்; அவர்கள் தனக்கு வாசலைத் திறக்கவில்லை என்று அவர்களை வெட்டி,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வதிகளையெல்லாம் கீ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தாவின் ராஜாவாகிய அசரியாவின் முப்பத்தொன்பதாம் வருஷத்தில், காதியின் குமாரனாகிய மெனா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மேல் ராஜாவாகி சமாரியாவிலே பத்துவருஷம் ராஜ்யபாரம்பண்ணி, அவன் தன் நாட்களிலெல்லாம்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ரவேலைப் பாவஞ்செய்யப்பண்ணின நேபாத்தின் குமாரனாகிய யெரொபெயாமின் பாவங்க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சீரியாவின் ராஜாவாகிய பூல், தேசத்திற்கு விரோதமாய் வந்தான்; அப்பொழுது மெனாகேம் பூலின் உத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த்தை தன் கையில் பலப்படுத்தும்பொருட்டு, அவனுக்கு ஆயிரம் தாலந்து வெள்ளி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ந்தப் பணத்தை அசீரியாவின் ராஜாவுக்குக் கொடுக்கும்படி, மெனாகேம் இஸ்ரவேலில்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வான்களிடத்தில் ஆள் ஒன்றிற்கு ஐம்பது வெள்ளிச் சேக்கல் தண்டினான்; அப்படியே அசீரியாவி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நிற்காமல் திரும்பி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கேமின் மற்ற வர்த்தமானங்களும், அவன் செய்தவை யாவு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கேம் தன் பிதாக்களோடு நித்திரையடைந்தபின், அவன் குமாரனாகிய பெக்காகியா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தாவின் ராஜாவாகிய அசரியாவின் ஐம்பதாம் வருஷத்தில், மெனாகேமின் குமாரனாகிய பெக்காகியா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ராஜாவாகி சமாரியாவிலே இரண்டு 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ன் பார்வைக்குப் பொல்லாப்பானதைச் செய்தான்; அவ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னாலும் ரெமலியாவின் குமாரனாகிய பெக்கா என்னும் அவனுடைய சேர்வைக்காரன் அவனு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பண்ணி, கீலேயாத் புத்திரரில் ஐம்பதுபேரைக் கூட்டிக்கொண்டு, அவனையும் அர்கோ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யேயையும்; ராஜாவின் வீடாகிய அரமனையிலே சமாரியாவில் வெட்டிக் கொன்றுபோட்டு,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க்காகியாவின் மற்ற வர்த்தமானங்களும், அவன் செய்தவை யாவு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தாவின் ராஜாவாகிய அசரியாவின் ஐம்பத்திரண்டாம் வருஷத்தில், ரெமலியாவின் குமாரனாகிய 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 சமாரியாவிலே இருபது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ர்த்தரின் பார்வைக்கு பொல்லாப்பானதைச் செய்தா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அவன்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ன் ராஜாவாகிய பெக்காவின் நாட்களில் அசீரியாவின் ராஜாவாகிய திகிலாத்பிலேசர்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யோனையும், பெத்மாக்கா என்னும் ஆபேலையும், யனோவாகையும், கேதேசையும், ஆத்சோரையும், கீலே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யாவாகிய நப்தலி தேசமனைத்தையும் பிடித்து, குடிகளைச் சிறையாக அசீரியாவுக்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ஏலாவின் குமாரனாகிய ஓசெயா ரெமலியாவின் குமாரனாகிய பெக்காவுக்கு விரோதமாய் கட்டுப்பாடுபண்ணி,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யாவின் குமாரனாகிய யோதாமை இருபதாம் வருஷத்தில் வெட்டிக் கொன்று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க்காவின் மற்ற வர்த்தமானங்களும், அவன் செய்தவை யாவு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ஸ்ரவேலின் ராஜாவாகிய ரெமலியாவின் குமாரன் பெக்காவின் இரண்டாம் வருஷத்தில், யூதா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யாவின் குமாரன் யோதாம்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 ராஜாவாகிறபோது, இருபத்தைந்து வயதாயிருந்து, எருசலேமிலே பதினாறுவருஷம் அரசாண்டான்; சா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கிய அவன் தாயின் பேர் எருசா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கர்த்தரின் பார்வைக்குச் செம்மையானதைச் செய்தான்; தன் தகப்பனாகிய உசியா செய்த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டைகள்மாத்திரம் அகற்றப்படவில்லை; ஜனங்கள் இன்னும் மேடைகளின்மேல் பலியிட்டுத் தூபங்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இவன் கர்த்தருடைய ஆலயத்தின் உயர்ந்த வாசலை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யோதாமின் மற்ற வர்த்தமானங்களும், அவன் செய்தவை யாவும், யூதாவுடைய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ந்நாட்களிலே கர்த்தர் சீரியாவின் ராஜாவாகிய ரேத்சீனையும், ரெமலியாவின் குமாரனாகிய பெக்கா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க்கு விரோதமாக அனுப்பத்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யோதாம் தன் பிதாக்களோடே நித்திரையடைந்தபின், தன் தகப்பனாகிய தாவீதின் பட்டணத்தி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ண்டையில் அடக்கம்பண்ணப்பட்டான்; அவன் குமாரனாகிய ஆகாஸ்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2026-11-02T12:03:43Z</dcterms:created>
  <dcterms:modified xsi:type="dcterms:W3CDTF">2026-11-02T12:03:43Z</dcterms:modified>
  <dc:title>2 இராஜாக்கள்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