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ನ್ನು ಹಾಳು ಮಾಡಿದ್ದಾರೆ; ಅದು ಹಾಳಾ ಗಿಯೇ ನನ್ನ ಕಡೆಗೆ ದುಃಖಿಸುತ್ತದೆ, ದೇಶವೆಲ್ಲಾ ಹಾಳಾ ಯಿತು. ಆದಾಗ್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ಾದರೂ ಅದನ್ನು ಮನಸ್ಸಿಗೆ ತ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ರಣ್ಯದಲ್ಲಿರುವ ಎಲ್ಲಾ ಉನ್ನತ ಸ್ಥಳಗಳ ಮೇಲೆ ಕೆಡಿಸುವವರು ಬಂದಿದ್ದಾರೆ; ಕರ್ತನ ಕತ್ತಿಯು ದೇಶದ ಒಂದು ಕಡ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ೊಂದು ಕಡೆಯ ವರೆಗೂ ತಿಂದು ಬಿಡುತ್ತದೆ ಯಾವ ಮನುಷ್ಯನಿಗೂ ಸಮಾಧಾನ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ೋಧಿಯನ್ನು ಬಿತ್ತಿ, ಮುಳ್ಳು ಗಳನ್ನು ಕೊಯ್ಯುವರು; ಕಷ್ಟಪಟ್ಟರೂ ಪ್ರಯೋಜನ ವಾಗುವದಿಲ್ಲ; ಕರ್ತನ ಕೋಪದ ಉರ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ಬೆಳೆಯ ವಿಷಯವಾಗಿ ನಾಚಿಕೆ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ಕೆಟ್ಟ ನೆರೆಯವರೆಲ್ಲರಿಗೆ ನನ್ನ ಜನರಾದ ಇಸ್ರಾಯೇಲ್ಯರಿಗೆ ಸ್ವಾಧೀನಮಾಡಿಕೊಳ್ಳುವದಕ್ಕೆ ನಾನು ಕೊ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ನ್ನು ಮುಟ್ಟುವವರಿಗೆ ಕರ್ತನು ಹೀಗೆ ಹೇಳುತ್ತಾನೆ--ಇಗೋ, ನಾನು ಅವರನ್ನು ಅವರ ಭೂಮಿ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ಹಾಕುವೆನು; ಯೆಹೂದನ ಮನೆತನದವರನ್ನು ಅವರೊಳಗಿಂದ ಕಿತ್ತು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ಅವರನ್ನು ಕಿತ್ತುಹಾಕಿದ ಮೇಲೆ ಆಗುವದೇ ನಂದರೆ--ನಾನು ಹಿಂತಿರುಗಿ ಅವರನ್ನು ಕರುಣಿಸುವೆನು;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ಕ್ಕೂ ತಮ್ಮ ತಮ್ಮ ದೇಶಕ್ಕೂ ಅವರನ್ನು ತಿರುಗಿ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ಾಳನ ಆಣೆ ಇಟ್ಟು ಕೊಳ್ಳುವದಕ್ಕೆ ಅವರು ನನ್ನ ಜನಕ್ಕೆ ಬೋಧಿಸಿದ ಪ್ರಕಾರ ಅವರು ಕರ್ತನ ಜೀವದಾಣೆ ಎಂದು ಹೇಳ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ನ ಆಣೆ ಇಟ್ಟುಕೊಳ್ಳುವದಕ್ಕೆ ನನ್ನ ಜನರ ಮಾರ್ಗ ಗಳನ್ನು ಜಾಗ್ರತೆಯಾಗಿ ಕಲಿತುಕೊಂಡರೆ ಆಗ ಅವರು ನನ್ನ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ಕಟ್ಟ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ಅವರು ಕೇಳದೆಹೋದರೆ, ಆ ಜನಾಂಗವನ್ನು ಸಂಪೂ ರ್ಣವಾಗಿ ಕಿತ್ತು ನಾಶಮಾಡು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ಾನು ನಿನ್ನ ಸಂಗಡ ವಾದಿಸುವಾಗ ನೀನು ನೀತಿವಂತನೇ ಆಗಿದ್ದೀ; ಆದಾಗ್ಯೂ ನಾನು ನಿನ್ನ ಸಂಗಡ ನ್ಯಾಯವಾದವುಗಳ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ಮಾತನಾಡಲು ಬಿಡು; ದುಷ್ಟರ ಮಾರ್ಗವು ಸಫಲವಾಗುವದು ಯಾಕೆ? ಮಹಾವಂಚನೆ ಮಾಡು ವವರೆಲ್ಲರು ಯಾಕೆ ಸುಖವ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ಅವರನ್ನು ನೆಟ್ಟಿದ್ದೀ, ಹೌದು, ಅವರು ಬೇರೂರಿದ್ದಾರೆ; ಬೆಳೆಯುತ್ತಾರೆ, ಹೌದು, ಫಲಫಲಿಸುತ್ತಾರೆ; ನೀ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ಲ್ಲಿ ಸವಿಾಪವಾಗಿದ್ದೀ, ಅವರ ಅಂತ ರಿಂದ್ರಿಯಗಳಿಗೆ ದೂರ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ೀನು ನನ್ನನ್ನು ತಿಳಿದಿದ್ದೀ; ನನ್ನನ್ನು ನೋಡಿ ನನ್ನ ಹೃದಯವು ನಿನ್ನ ಕಡೆಗೆ ಶೋಧಿಸಿದ್ದೀ; ಕೊಲ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ಗಳಂತೆ ಅವ ರನ್ನು ಎಳೆದುಬಿಡು, ಸಂಹಾರದ ದಿನಕ್ಕೆ ಅವರನ್ನು ಸಿದ್ಧ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ಶವು ಅದರ ನಿವಾಸಿಗಳ ಕೆಟ್ಟತನ ಕ್ಕಾಗಿ ದುಃಖಿಸುವದೂ ಎಲ್ಲಾ ಹೊಲಗಳ ಹುಲ್ಲು ಒಣಗುವದೂ ಎಷ್ಟರ ಮಟ್ಟಿಗೆ? ಮೃಗ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ಿಗಳೂ ನಾಶವಾಗುತ್ತವೆ; ಅವರು--ಒಬ್ಬರೂ ನಮ್ಮ ಅಂತ್ಯವನ್ನು ನೋಡುವದಿಲ್ಲ ಎಂದು ಅಂದು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ಾಲಾ ಳುಗಳ ಸಂಗಡ ಓಡುವಾಗ ನಿನಗೆ ಆಯಾಸವಾದರೆ ಕುದುರೆಗಳ ಸಂಗಡ ಹೇಗೆ ಹೋರಾಡುವಿ? ನೀನು ಭರವಸವಿಟ್ಟಿರುವ ಸಮಾಧಾ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ಅವರು ನಿನ್ನನ್ನು ಆಯಾಸಪಡಿಸಿದರೆ ಯೊರ್ದನ್‌ ದಡವಿಾರು ವಾಗ ಏನು ಮಾಡುವ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ಸಹೋದರರೂ ನಿನ್ನ ತಂದೆಯ ಮನೆತನದವರೂ ಇವರೇ ನಿನಗೆ ವಂಚನೆ ಮಾಡಿದ್ದಾರೆ; ಹೌದು, ಇವರೇ ನಿನ್ನ ಹಿಂದೆ ಸಮೂ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ಿದ್ದಾರೆ, ಅವರು ನಿನಗೆ ಒಳ್ಳೇ ಮಾತುಗಳನ್ನು ಹೇಳಿದರೂ ಅವರನ್ನು ನಂಬ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ಮನೆಯನ್ನು ಬಿಟ್ಟಿದ್ದೇನೆ, ಸ್ವಾಸ್ತ್ಯವನ್ನು ತ್ಯಜಿಸಿದ್ದೇನೆ; ನನ್ನ ಪ್ರಾಣಕ್ಕೆ ಅತಿ ಪ್ರಿಯವಾದವಳನ್ನ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 ಕೈಯಲ್ಲಿ ಒಪ್ಪ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ಸ್ವಾಸ್ತ್ಯವು ನನಗೆ ಅಡವಿಯಲ್ಲಿರುವ ಸಿಂಹದ ಹಾಗಾಯಿತು, ಅದು ನನಗೆ ವಿರೋಧವಾಗಿ ಕೂಗುತ್ತದೆ. ಆದದರಿಂದ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ೆ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ಸ್ವಾಸ್ತ್ಯವು ನನಗೆ ಚಿತ್ರ ವರ್ಣದ ಪಕ್ಷಿಯಾಯಿತು. ಸುತ್ತಲಾಗಿ ಪಕ್ಷಿಗಳು ಅದಕ್ಕೆ ವಿರೋಧವಾಗಿವೆ; ಬನ್ನಿ, ಹೊ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 ನ್ನೆಲ್ಲಾ ಕೂಡಿಸಿರಿ, ತಿನ್ನುವದಕ್ಕೆ ಅವುಗಳನ್ನು ತನ್ನ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ೇಕ ಕುರುಬರು ನನ್ನ ದ್ರಾಕ್ಷೇ ತೋಟವನ್ನು ಕೆಡಿಸಿದ್ದಾರೆ, ನನ್ನ ಭಾಗವನ್ನು ತುಳಿದುಬಿಟ್ಟಿದ್ದಾರೆ, ನಾನು ಮೆಚ್ಚ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ವನ್ನು ಹಾಳಾದ ಅರಣ್ಯವಾಗ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2026-10-20T09:14:59Z</dcterms:created>
  <dcterms:modified xsi:type="dcterms:W3CDTF">2026-10-20T09:14:59Z</dcterms:modified>
  <dc:title>ಯೆರೆಮೀಯನು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