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0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ருகில் நீ இ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ுறை போக்கண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ாடு மலை மேடு எல்லாம் பூமியாகணும் – இ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ாதி மத பேத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ப்போகணும் நம்பி வரும் மனிதர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ு காணனும் உன்னை நா மணக்க பாடிப்ப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ுதிக்கண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னக்கொரு ஆச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ெஞ்சில் உள்ள ஆச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்பாயோ அன்ப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ன்பு தேவனே வா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ெஞ்சுக்குள்ளே என்னை வச்சி பூட்டிக்கொள்வா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கண்ணுக்குள்ளே கருவிழ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்த்துக்கொள்வாயா எண்ணமெல்லாம் கத கத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சொல்ல வேணும் –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2026-07-30T21:59:08Z</dcterms:created>
  <dcterms:modified xsi:type="dcterms:W3CDTF">2026-07-30T21:59:08Z</dcterms:modified>
  <dc:title>துதிப் பாடல்கள் : 528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