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these things were done, the princes came to me, saying, The people of Israel, and the priests, and the Levites, have not separated themselves from the people of the lands, doing according to their abominations, even of the Canaanites, the Hittites, the Perizzites, the Jebusites, the Ammonites, the Moabites, the Egyptians, and the Amori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these things were done, the princes came to me, saying, The people of Israel, and the priests, and the Levites, have not separated themselves from the people of the lands, doing according to their abominations, even of the Canaanites, the Hittites, the Perizzites, the Jebusites, the Ammonites, the Moabites, the Egyptians, and the Amorit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these things were done, the princes came to me, saying, The people of Israel, and the priests, and the Levites, have not separated themselves from the people of the lands, doing according to their abominations, even of the Canaanites, the Hittites, the Perizzites, the Jebusites, the Ammonites, the Moabites, the Egyptians, and the Amorit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y have taken of their daughters for themselves, and for their sons: so that the holy seed have mingled themselves with the people of those lands: yea, the hand of the princes and rulers has been chief in this trespas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y have taken of their daughters for themselves, and for their sons: so that the holy seed have mingled themselves with the people of those lands: yea, the hand of the princes and rulers has been chief in this trespa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y have taken of their daughters for themselves, and for their sons: so that the holy seed have mingled themselves with the people of those lands: yea, the hand of the princes and rulers has been chief in this trespa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I heard this thing, I rent my garment and my mantle, and plucked off the hair of my head and of my beard, and sat down astonishe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I heard this thing, I rent my garment and my mantle, and plucked off the hair of my head and of my beard, and sat down astonishe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were assembled unto me every one that trembled at the words of the God of Israel, because of the transgression of those that had been carried away; and I sat astonished until the evening sacrific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were assembled unto me every one that trembled at the words of the God of Israel, because of the transgression of those that had been carried away; and I sat astonished until the evening sacrific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were assembled unto me every one that trembled at the words of the God of Israel, because of the transgression of those that had been carried away; and I sat astonished until the evening sacrific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t the evening sacrifice I arose up from my heaviness; and having rent my garment and my mantle, I fell upon my knees, and spread out my hands unto the LORD my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t the evening sacrifice I arose up from my heaviness; and having rent my garment and my mantle, I fell upon my knees, and spread out my hands unto the LORD my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id, O my God, I am ashamed and blush to lift up my face to you, my God: for our iniquities are increased over our head, and our trespass is grown up unto the heaven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id, O my God, I am ashamed and blush to lift up my face to you, my God: for our iniquities are increased over our head, and our trespass is grown up unto the heaven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ince the days of our fathers have we been in a great trespass unto this day; and for our iniquities have we, our kings, and our priests, been delivered into the hand of the kings of the lands, to the sword, to captivity, and to a spoil, and to confusion of face, as it is this da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ince the days of our fathers have we been in a great trespass unto this day; and for our iniquities have we, our kings, and our priests, been delivered into the hand of the kings of the lands, to the sword, to captivity, and to a spoil, and to confusion of face, as it is this da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ince the days of our fathers have we been in a great trespass unto this day; and for our iniquities have we, our kings, and our priests, been delivered into the hand of the kings of the lands, to the sword, to captivity, and to a spoil, and to confusion of face, as it is this da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ince the days of our fathers have we been in a great trespass unto this day; and for our iniquities have we, our kings, and our priests, been delivered into the hand of the kings of the lands, to the sword, to captivity, and to a spoil, and to confusion of face, as it is this da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now for a little space grace has been showed from the LORD our God, to leave us a remnant to escape, and to give us a nail in his holy place, that our God may lighten our eyes, and give us a little reviving in our bondag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now for a little space grace has been showed from the LORD our God, to leave us a remnant to escape, and to give us a nail in his holy place, that our God may lighten our eyes, and give us a little reviving in our bondag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now for a little space grace has been showed from the LORD our God, to leave us a remnant to escape, and to give us a nail in his holy place, that our God may lighten our eyes, and give us a little reviving in our bondag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now for a little space grace has been showed from the LORD our God, to leave us a remnant to escape, and to give us a nail in his holy place, that our God may lighten our eyes, and give us a little reviving in our bondag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we were bondmen; yet our God has not forsaken us in our bondage, but has extended mercy unto us in the sight of the kings of Persia, to give us a reviving, to set up the house of our God, and to repair the desolations thereof, and to give us a wall in Judah and in Jerusal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we were bondmen; yet our God has not forsaken us in our bondage, but has extended mercy unto us in the sight of the kings of Persia, to give us a reviving, to set up the house of our God, and to repair the desolations thereof, and to give us a wall in Judah and in Jerusal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we were bondmen; yet our God has not forsaken us in our bondage, but has extended mercy unto us in the sight of the kings of Persia, to give us a reviving, to set up the house of our God, and to repair the desolations thereof, and to give us a wall in Judah and in Jerusal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we were bondmen; yet our God has not forsaken us in our bondage, but has extended mercy unto us in the sight of the kings of Persia, to give us a reviving, to set up the house of our God, and to repair the desolations thereof, and to give us a wall in Judah and in Jerusal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ow, O our God, what shall we say after this? for we have forsaken your commandmen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ow, O our God, what shall we say after this? for we have forsaken your commandmen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ich you have commanded by your servants the prophets, saying, The land, unto which all of you go to possess it, is an unclean land with the filthiness of the people of the lands, with their abominations, which have filled it from one end to another with their uncleannes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ich you have commanded by your servants the prophets, saying, The land, unto which all of you go to possess it, is an unclean land with the filthiness of the people of the lands, with their abominations, which have filled it from one end to another with their uncleannes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ich you have commanded by your servants the prophets, saying, The land, unto which all of you go to possess it, is an unclean land with the filthiness of the people of the lands, with their abominations, which have filled it from one end to another with their uncleannes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give not your daughters unto their sons, neither take their daughters unto your sons, nor seek their peace or their wealth for ever: that all of you may be strong, and eat the good of the land, and leave it for an inheritance to your children for ev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give not your daughters unto their sons, neither take their daughters unto your sons, nor seek their peace or their wealth for ever: that all of you may be strong, and eat the good of the land, and leave it for an inheritance to your children for ev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give not your daughters unto their sons, neither take their daughters unto your sons, nor seek their peace or their wealth for ever: that all of you may be strong, and eat the good of the land, and leave it for an inheritance to your children for ev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give not your daughters unto their sons, neither take their daughters unto your sons, nor seek their peace or their wealth for ever: that all of you may be strong, and eat the good of the land, and leave it for an inheritance to your children for ev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fter all that has come upon us for our evil deeds, and for our great trespass, seeing that you our God have punished us less than our iniquities deserve, and have given us such deliverance as thi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fter all that has come upon us for our evil deeds, and for our great trespass, seeing that you our God have punished us less than our iniquities deserve, and have given us such deliverance as thi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fter all that has come upon us for our evil deeds, and for our great trespass, seeing that you our God have punished us less than our iniquities deserve, and have given us such deliverance as thi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hould we again break your commandments, and join in affinity with the people of these abominations? would not you be angry with us till you had consumed us, so that there should be no remnant nor escaping?]]></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hould we again break your commandments, and join in affinity with the people of these abominations? would not you be angry with us till you had consumed us, so that there should be no remnant nor escaping?]]></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hould we again break your commandments, and join in affinity with the people of these abominations? would not you be angry with us till you had consumed us, so that there should be no remnant nor escaping?]]></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 LORD God of Israel, you are righteous: for we remain yet escaped, as it is this day: behold, we are before you in our trespasses: for we cannot stand before you because of thi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 LORD God of Israel, you are righteous: for we remain yet escaped, as it is this day: behold, we are before you in our trespasses: for we cannot stand before you because of thi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 LORD God of Israel, you are righteous: for we remain yet escaped, as it is this day: behold, we are before you in our trespasses: for we cannot stand before you because of thi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வைகள் செய்து முடிந்தபின்பு, பிரபுக்கள் என்னிடத்தில் சேர்ந்து: இஸ்ரவேல் ஜனங்களும், ஆசாரி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வியரும் ஆகிய இவர்கள், கானானியர், ஏத்தியர் பெரிசியர், எபூசியர், அம்மோனியர், மோவாபியர், எகிப்தி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மோரியர் என்னும் இந்த தேசங்களின் ஜனங்களுக்கும், அவர்களுடைய அருவருப்புகளுக்கும் விலகி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ப்படியென்றால், அவர்களுடைய குமாரத்திகளிலே தங்களுக்கும் தங்கள்குமாரருக்கும் பெண்களைக்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யே பரிசுத்தவித்து தேசங்களின் ஜனங்களோடே கலந்துபோயிற்று; பிரபுக்களின் கையும், அதிகா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ம், இந்தக் குற்றத்தில் முந்தினதாயிருக்கிற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ந்த வர்த்தமானத்தை நான் கேட்டபொழுது, என் வஸ்திரத்தையும் என் சால்வையையும் நான் கிழித்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யிலும் என் தாடியிலுமுள்ள மயிரைப் பிடுங்கித் திகைத்தவனாய் உட்கார்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சிறையிருப்பிலிருந்து வந்தவர்களுடைய குற்றத்தினிமித்தம் இஸ்ரவேலுடைய தே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க்கு நடுங்குகிற யாவரும், என்னோடே கூடிக்கொண்டார்கள்; நானோ அந்திப்பலி செலுத்தப்படு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த்தவனாய் உட்கார்ந்து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ப்பலி நேரத்திலே நான் துக்கத்தோடே எழுந்து, கிழித்துக்கொண்ட வஸ்திரத்தோடும் சால்வையோ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ங்காற்படியிட்டு, என்கைகளை என் தேவனாகிய கர்த்தருக்கு நேராக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ன்தேவனே, நான் என்முகத்தை என் தேவனாகிய உமக்கு முன்பாக ஏறெடுக்க வெட்கிக் கலங்குகிறேன்;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ங்கள் எங்கள் தலைக்குமேலாகப் பெருகிற்று; எங்கள் குற்றம் வானபரியந்தம் வளர்ந்து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ங்கள் பிதாக்களின் நாட்கள்முதல் இந்நாள்மட்டும் நாங்கள் பெரிய குற்றத்துக்கு உள்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அக்கிரமங்களினிமித்தம் நாங்களும், எங்கள் ராஜாக்களும், எங்கள் ஆசாரிய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ளிலிருக்கிறதுபோல, அந்நியதேச ராஜாக்களின் கையிலே, பட்டயத்துக்கும், சிறையிருப்பு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க்கும், வெட்கத்துக்கும் ஒப்புக்கொடுக்கப்ப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ப்பொழுதும் எங்கள் தேவனாகிய கர்த்தர் எங்களிலே தப்பின சிலரை மீதியாக வைக்கவும்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ஸ்தலத்தில் எங்களுக்கு ஒரு குச்சைக் கொடுக்கவும், இப்படியே எங்கள் தேவன் எங்கள் கண்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சிப்பித்து, எங்கள் அடிமைத்தனத்திலே எங்களுக்குக் கொஞ்சம் உயிர் கொடுக்கவும், அவராலே கொஞ்சநேரமா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கி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அடிமைகளாயிருந்தோம்; ஆனாலும் எங்கள் அடிமைத்தனத்திலே எங்கள் தேவன் எங்களைக் கைவி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உயிர்கொடுக்கவும்; நாங்கள் எங்கள் தேவனுடைய ஆலயத்தை எடுப்பித்து, பாழாய்ப்போன அ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ப்பிக்கும்படிக்கும் எங்களுக்கு யூதாவிலும் எருசலேமிலும் ஒரு வேலியைக் கட்டளையிடு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யாவின் ராஜாக்கள் சமுகத்தில் எங்களுக்குத் தயைகிடைக்கச்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ப்பொழுதும் எங்கள் தேவனே, நாங்கள் இனி என்னசொல்வோம்; தேவரீர் உமது ஊழியக்கார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க் கொண்டு, கற்பித்த உமது கற்பனைகளை விட்டுவி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ங்கள் சுதந்தரிக்கிறதற்கு உட்பிரவேசிக்கும் தேசமானது, தேசாதேசங்களுடைய ஜன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ங்கியத்தினாலும், அவர்கள் அதை ஒரு முனைதொடங்கி மறுமுனைமட்டும் நிறையப்பண்ணின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களினாலும் அவர்களுடைய அசுத்தத்தினாலும், தீட்டுப்பட்ட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தலால் நீங்கள் பலத்துக்கொண்டு, தேசத்தின் நன்மையைப்புசித்து, அதை நித்தியகாலமாக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க்கு உம்பிளிக்கையாகப் பின்வைக்கும்படிக்கு, நீங்கள் உங்கள் குமாரத்திகளை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க்குக் கொடாமலும், அவர்களுடைய குமாரத்திகளை உங்கள் குமாரருக்குக் கொள்ளாமலு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த்தை நன்மையையும் ஒருக்காலும் நாடாமலும் இருப்பீர்களா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ழுதும் எங்கள் தேவனே, எங்கள் பொல்லாத செய்கைகளினாலும், எங்கள் பெரிய குற்றத்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களெல்லாம் எங்கள்மேல் வந்தும், தேவரீர் எங்கள் அக்கிரமத்துக்குத்தக்க ஆக்கினையை எங்களுக்கு இ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இப்படித் தப்பவிட்டி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உமது கற்பனைகளை வீணாக்கவும், இந்த அருவருப்புகளுள்ள ஜனங்களோடே சம்பந்தங்கலக்கவும் 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ச் செய்தால், எங்களில் ஒருவரும் மீந்து தப்பாதபடிக்கு, தேவரீர் எங்களை நிர்மூலமாக்கு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மேல் கோபமாயிருப்பீர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ஸ்ரவேலின் தேவனாகிய கர்த்தாவே, நீர் நீதியுள்ளவர்; ஆகையால் இந்நாளில் இருக்கிறதுபோல நாங்கள் த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ருக்கிறோம்; இதோ, நாங்கள் உமக்கு முன்பாகக் குற்றத்திற்குள்ளானவர்கள்; இதினிமித்த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 முன்பாக நிற்கத்தக்கவர்கள் அல்ல என்று பிரார்த்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9]]></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2026-09-16T23:57:36Z</dcterms:created>
  <dcterms:modified xsi:type="dcterms:W3CDTF">2026-09-16T23:57:36Z</dcterms:modified>
  <dc:title>எஸ்றா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