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third day there was a marriage in Cana of Galilee; and the mother of Jesus was there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both Jesus was called, and his disciples, to the marriag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they wanted wine, the mother of Jesus says unto him, They have no win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Jesus says unto her, Woman, what have I to do with you? mine hour is not yet co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mother says unto the servants, Whatsoever he says unto you, do i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re were set there six water pots of stone, after the manner of the purifying of the Jews, containing two or three firkins apie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re were set there six water pots of stone, after the manner of the purifying of the Jews, containing two or three firkins apie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Jesus says unto them, Fill the water pots with water. And they filled them up to the br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Jesus says unto them, Fill the water pots with water. And they filled them up to the br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ys unto them, Draw out now, and bear unto the governor of the feast. And they bare 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ys unto them, Draw out now, and bear unto the governor of the feast. And they bare i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ays unto him, Every man at the beginning does set forth good wine; and when men have well drunk, then that which is worse: but you have kept the good wine until now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ays unto him, Every man at the beginning does set forth good wine; and when men have well drunk, then that which is worse: but you have kept the good wine until now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is beginning of miracles did Jesus in Cana of Galilee, and manifested forth his glory; and his disciples believed on hi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is beginning of miracles did Jesus in Cana of Galilee, and manifested forth his glory; and his disciples believed on h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fter this he went down to Capernaum, he, and his mother, and his brethren, and his disciples: and they continued there not many day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fter this he went down to Capernaum, he, and his mother, and his brethren, and his disciples: and they continued there not many day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Jews' passover was at hand, and Jesus went up to Jerusale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found in the temple those that sold oxen and sheep and doves, and the changers of money sitting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found in the temple those that sold oxen and sheep and doves, and the changers of money sitting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he had made a scourge of small cords, he drove them all out of the temple, and the sheep, and the oxen; and poured out the changers' money, and overthrew the tables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he had made a scourge of small cords, he drove them all out of the temple, and the sheep, and the oxen; and poured out the changers' money, and overthrew the tables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aid unto them that sold doves, Take these things behind; make not my Father's house an house of merchandis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aid unto them that sold doves, Take these things behind; make not my Father's house an house of merchandis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s disciples remembered that it was written, The zeal of yours house has eaten me up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s disciples remembered that it was written, The zeal of yours house has eaten me up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answered the Jews and said unto him, What sign show you unto us, seeing that you do these things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answered the Jews and said unto him, What sign show you unto us, seeing that you do these things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Jesus answered and said unto them, Destroy this temple, and in three days I will raise it up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Jesus answered and said unto them, Destroy this temple, and in three days I will raise it up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n said the Jews, Forty and six years was this temple in building, and will you rear it up in three days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n said the Jews, Forty and six years was this temple in building, and will you rear it up in three days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he spoke of the temple of his body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n therefore he was risen from the dead, his disciples remembered that he had said this unto them; and they believed the scripture, and the word which Jesus had sai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n therefore he was risen from the dead, his disciples remembered that he had said this unto them; and they believed the scripture, and the word which Jesus had sai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ow when he was in Jerusalem at the passover, in the feast day, many believed in his name, when they saw the miracles which he di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ow when he was in Jerusalem at the passover, in the feast day, many believed in his name, when they saw the miracles which he di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Jesus did not commit himself unto them, because he knew all men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eeded not that any should testify of man: for he knew what was in ma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eeded not that any should testify of man: for he knew what was in ma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நாளிலே கலிலேயாவிலுள்ள கானா ஊரிலே ஒரு கலியாணம் நடந்தது; இயேசுவின் தாயும் அங்கேய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வும் அவருடைய சீஷரும் அந்தக் கலியாணத்துக்கு அழைக்கப்பட்ட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ாட்சரசம் குறைவுபட்டபோது, இயேசுவின் தாய் அவரை நோக்கி: அவர்களுக்குத் திராட்சரசம் இல்லை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இயேசு: ஸ்திரீயே, எனக்கும் உனக்கும் என்ன, என் வேளை இன்னும் வரவ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ய் வேலைக்காரரை நோக்கி: அவர் உங்களுக்கு என்ன சொல்லுகிறாரோ, அதின்படி செய்யுங்கள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்ளத்தக்க ஆறு கற்சாடிகள் அங்கே வைத்த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வேலைக்காரரை நோக்கி: ஜாடிகளிலே தண்ணீர் நிரப்புங்கள் என்றார்; அவர்கள் அவைகளை நிற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ப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வர்களை நோக்கி: நீங்கள் இப்பொழுது மொண்டு, பந்திவிசாரிப்புக்காரரிடத்தில் கொண்டுபோ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; அவர்கள் கொண்ட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ந்திவிசாரிப்புக்காரனுக்குத் தெரியாததினால், அவன் திராட்சரசமாய் மாறின தண்ணீரை ருசிபார்த்த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ணவாளனை அழை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ே சிலநாள் த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யூதருடைய பஸ்காபண்டிகை சமீபமாயிருந்தது; அப்பொழுது இயேசு எருசலேமுக்குப் 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ிருக்கிறதையும் க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யாபார வீடாக்காதிர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: உம்முடைய வீட்டைக்குறித்து உண்டான பக்திவைராக்கியம் என்னைப் பட்சித்தது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தை அவருடைய சீஷர்கள் நினைவுகூர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பிக்கிறீர் என்று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ர்களுக்குப் பிரதியுத்தரமாக: இந்த ஆலயத்தை இடித்துப்போடுங்கள், மூன்று நாளைக்குள்ளே இ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்ப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்புவீரோ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ோ தம்முடைய சரீரமாகிய ஆலயத்தைக்குறித்துப் பேச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வாக்கியத்தையும் இயேசு சொன்ன வசனத்தையும் விசுவாச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நாமத்தில் விசுவாசம்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இயேசு எல்லாரையும் அறிந்திருந்தபடியால், அவர்களை நம்பி இணங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ுள்ளத்திலிருப்பதை அவர் அறிந்திருந்தபடியால், மனுஷரைக் குறித்து ஒருவரும் அவருக்குச்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வேண்டியத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2026-11-02T07:37:57Z</dcterms:created>
  <dcterms:modified xsi:type="dcterms:W3CDTF">2026-11-02T07:37:57Z</dcterms:modified>
  <dc:title>யோவான்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