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போதும் வெட்கமடையாதபடி 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நீதியினிமித்தம் என்னை விடுவித்து, என்னைக் காத்தருளும்; உமது செவியை எனக்குச் சாய்த்து, என்னை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நீதியினிமித்தம் என்னை விடுவித்து, என்னைக் காத்தருளும்; உமது செவியை எனக்குச் சாய்த்து, என்னை இரட்ச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 கன்மலையும் என் கோட்டையுமாய் இ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 கன்மலையும் என் கோட்டையுமாய் இ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ே, துன்மார்க்கனுடைய கைக்கும், நியாயக்கேடும் கொடுமையுமுள்ளவனுடைய கைக்கும் என்னைத் தப்புவ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ே, துன்மார்க்கனுடைய கைக்கும், நியாயக்கேடும் கொடுமையுமுள்ளவனுடைய கைக்கும் என்னைத் தப்புவி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ே, நீரே என் நோக்கமும், என் சிறுவயது தொடங்கி என் நம்பிக்கையுமாயிரு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 எடுத்தவர் நீரே; உம்மையே நான் எப்பொழுதும் து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 எடுத்தவர் நீரே; உம்மையே நான் எப்பொழுதும் துத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ருக்கு நான் ஒரு புதுமை போலானேன்; நீரோ எனக்குப் பலத்த அடைக்கலமாயிருக்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வாய் உமது துதியினாலும், நாள்தோறும் உமது மகத்துவத்தினாலும் நிறைந்தி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ிர்ந்தவயதில் என்னைத் தள்ளிவிடாமலும், என் பெலன் ஒடுங்கும்போது என்னைக் கைவிடாமலும் இ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 ஆலோசனைபண்ணி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 ஆலோசனைபண்ணி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வனைக் கைவிட்டார், அவனைத் தொடர்ந்து பிடியுங்கள்; அவனை விடுவிப்பார் இல்லை என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எனக்குத் தூரமாயிராதேயும்; என் தேவனே, எனக்குச் சகாயம்பண்ணத் தீவிர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ஆத்துமாவை விரோதிக்கிறவர்கள் வெட்கி அழியவும், எனக்குப் பொல்லாப்புத் தேடுகிறவர்கள் நிந்தையாலும் இலச்சையாலும் மூடப்படவுங்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ஆத்துமாவை விரோதிக்கிறவர்கள் வெட்கி அழியவும், எனக்குப் பொல்லாப்புத் தேடுகிறவர்கள் நிந்தையாலும் இலச்சையாலும் மூடப்படவுங்கட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எப்பொழுதும் நம்பிக்கைகொண்டிருந்து, மேன்மேலும் உம்மைத் துத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ாய் நாள்தோறும் உமது நீதியையும் உமது இரட்சிப்பையும் சொல்லும்; அவைகளின் தொகையை நான் அறிய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ாய் நாள்தோறும் உமது நீதியையும் உமது இரட்சிப்பையும் சொல்லும்; அவைகளின் தொகையை நான் அறிய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ுடைய வல்லமையை முன்னிட்டு நடப்பேன்; உம்முடைய நீதியைப்பற்றியே மேன்மைபாராட்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ுடைய வல்லமையை முன்னிட்டு நடப்பேன்; உம்முடைய நீதியைப்பற்றியே மேன்மைபாராட்ட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என் சிறுவயதுமுதல் எனக்குப் போதித்துவந்தீர், இதுவரைக்கும் உம்முடைய அதிசயங்களை அறிவித்துவந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என் சிறுவயதுமுதல் எனக்குப் போதித்துவந்தீர், இதுவரைக்கும் உம்முடைய அதிசயங்களை அறிவித்துவந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 பராக்கிரமத்தையும் நான் அறிவிக்குமளவும், முதிர்வயதும் நரைமயிருமுள்ளவனாகும் வரைக்கும் என்னைக் கைவிடீர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 பராக்கிரமத்தையும் நான் அறிவிக்குமளவும், முதிர்வயதும் நரைமயிருமுள்ளவனாகும் வரைக்கும் என்னைக் கைவிடீர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உம்முடைய நீதி உன்னதமானது, பெரிதானவைகளை நீர் செய்தீர்; தேவனே, உமக்கு நிகரானவர் யார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உம்முடைய நீதி உன்னதமானது, பெரிதானவைகளை நீர் செய்தீர்; தேவனே, உமக்கு நிகரானவர் யார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 திரும்பவும் என்னைப் பூமியின் பாதாளங்களிலிருந்து ஏறப்பண்ணுவ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 திரும்பவும் என்னைப் பூமியின் பாதாளங்களிலிருந்து ஏறப்பண்ணுவ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 திரும்பவும் என்னைப் பூமியின் பாதாளங்களிலிருந்து ஏறப்பண்ணுவ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ேன்மையைப் பெருகப்பண்ணி, என்னை மறுபடியும் தேற்றுவ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 பரிசுத்தரே, சுரமண்டலத்தைக்கொண்டு உம்மைப் பாட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 பரிசுத்தரே, சுரமண்டலத்தைக்கொண்டு உம்மைப் பாட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பாடும்போது என் உதடும், நீர் மீட்டுக்கொண்ட என் ஆத்துமாவும் கெம்பீரித்து மகிழ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ப் பொல்லாப்பைத் தேடுகிறவர்கள் வெட்கி இலச்சையடைந்தபடியால், நாள்தோறும் என் நாவு உமது நீதியைக் கொண்டா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ப் பொல்லாப்பைத் தேடுகிறவர்கள் வெட்கி இலச்சையடைந்தபடியால், நாள்தோறும் என் நாவு உமது நீதியைக் கொண்டா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মি আপনাতে বিশ্বাস রাখি, তাই আমি কখনও হতাশ হ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পনার ধার্ম্মিকতা দিয়ে আপনি আমায় রক্ষা করবেন| আপনিই আমায় উদ্ধার করবেন| আমার কথা শুনুন,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ি আমার দুর্গ হোন, সেই গৃহ হোন যেখানে আমি নিরাপত্তার জন্য ছুটে য়েতে পারি| আপনিই আমার শিল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নিরাপদ আশ্রয়স্থল| তাই আমাকে রক্ষার আজ্ঞা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আমার ঈশ্বর, আমায় দুষ্ট লোকের হাত থেকে রক্ষা করুন| নৃশংস ও মন্দ লোকেদের হাত থেকে আমায়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জন্মের সময় থেকে আমি আপনার যত্নে ছিলাম| আমার জন্মের সময় থেকে আপনি আমার সঙ্গ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মনকি আমার জন্মের আগে থেকেই আমি আপনার ওপর নির্ভর করেছি| আমি যখন মাতৃগর্ভে ছিলাম তখনও আম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আস্থা রেখেছি| সর্বদাই আমি আপনার কাছে প্রার্থন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পনিই আমার শক্তির উত্‌স| তাই অন্য লোকদের কাছে আমি দৃষ্টান্তস্বরূপ 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়ে সব বিস্ময়কর জিনিস আপনি করেন তার সম্বন্ধে সর্বদাই আমি গান গ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বৃদ্ধ হয়েছি বলে আমায় ছুঁড়ে ফেলে দেবেন না| হত শক্তি হয়েছি বলে আমায় ত্যাগ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ত্রুরা আমার বিরুদ্ধে চক্রান্ত করছে| ওরা একসঙ্গে মিলিত হয়েছিলো, এবং আমাকে হত্যা করার চক্র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র শত্রুরা বলছে, “যাও ওকে তুলে নিয়ে এসো! ঈশ্বর ওকে ত্যাগ করেছেন| আর কেউ ওকে সাহায্য ক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, আমায় পরিত্যাগ করবেন না! ঈশ্বর তাড়াতাড়ি এসে আমায় রক্ষা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র শত্রুদের পরাজিত করুন! ওদের সম্পূর্ণ ভাবে ধ্বংস করে দিন! যারা আমার ক্ষতি করতে চাইছে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লজ্জিত ও অপমানি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হলে আমি সব সময়ই আপনার ওপর নির্ভর করবো এবং আমি আরো বেশী করে আপনার প্রশংস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পনি য়ে কত ভালো, তা আমি লোকদের বলবো| আমি লোকদের বলবো কিভাবে আপনি আমায় প্রতিবার রক্ষ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এত বার ঘটেছে য়ে গুনে শেষ করা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আপনার মহত্বের কথা বলবো, প্রভু আমার সদাপ্রভু| আমি সেই সব ধার্ম্মিকতার কথা বলব, যা শুধু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কর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, আমি যখন একটি ছোট্ট বালক ছিলাম তখন থেকে আপনি আমায় শিক্ষা দিয়েছেন| তখন থেকে আজ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য়ে সব আশ্চর্য়্য় কার্য়্য় করেছেন তা আমি মানুষকে বলে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খন আমি বৃদ্ধ হয়েছি, আমার চুল পেকে গেছে| কিন্তু হে ঈশ্বর, আমি জানি, আপনি আমায় ত্যাগ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নতুন প্রজন্মকে আমি আপনার ক্ষমতা ও মহত্বের কথা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, আপনার ধার্ম্মিকতা আকাশের সীমা অতিক্রম করে যায়| ঈশ্বর, কোন দেবতাই আপনার মত নয়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স্ময়কর সব কাজ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পনি আমাকে সমস্যা এবং দুঃসময় প্রত্যক্ষ করিয়েছেন| কিন্তু তাদের সবকিছু থেকে রক্ষা করে আপন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িয়ে রেখেছেন| কত গভীরে আমি ডুবে গিয়েছিলাম সেটা কথা নয়, কিন্তু আপনি আমায় সমস্যা থেকে ট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তীতে যা করেছি তার থেকেও মহত্‌ কাজসমূহ করতে আমায় সাহায্য করুন| আমাকে আরাম দিতে থাক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বীণা বাজিয়ে আপনার প্রশংসা করবো| হে ঈশ্বর আমি গাইবো ও বলবো য়ে, আপনার ওপর নির্ভর করা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 ইস্রায়েলের পবিত্র একের জন্য বীণা বাজিয়ে আমি গান গা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পনি আমার আত্মাকে রক্ষা করেছেন| আমার আত্মা সুখী হবে| নিজের মুখে আমি আপনার প্রশংসা গান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ার জিভ সর্বদাই আপনার ধর্মশীলতার গান গাইবে এবং যারা আমাকে হত্যা করতে চেয়েছিলো তারা পরাজি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ম্মান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2026-10-21T06:37:49Z</dcterms:created>
  <dcterms:modified xsi:type="dcterms:W3CDTF">2026-10-21T06:37:49Z</dcterms:modified>
  <dc:title>গীতসংহিতা : 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