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ord, who shall abide in your tabernacle? who shall dwell in your holy hill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ord, who shall abide in your tabernacle? who shall dwell in your holy hill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e that walks uprightly, and works righteousness, and speaks the truth in his hear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that backbites not with his tongue, nor does evil to his neighbour, nor takes up a reproach against his neighbou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that backbites not with his tongue, nor does evil to his neighbour, nor takes up a reproach against his neighbour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n whose eyes a vile person is contemned; but he honors them that fear the LORD. He that swears to his own hurt, and changes not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n whose eyes a vile person is contemned; but he honors them that fear the LORD. He that swears to his own hurt, and changes not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that puts not out his money to interest, nor takes reward against the innocent. He that does these things shall never be move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He that puts not out his money to interest, nor takes reward against the innocent. He that does these things shall never be mov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95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யார் உம்முடைய கூடாரத்தில் தங்குவான்? யார் உம்முடைய பரிசுத்த பர்வத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சம்பண்ணுவா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த்தமனாய் நடந்து, நீதியை நடப்பித்து, மனதாரச் சத்தியத்தைப் பேசுகிறவன்தா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நாவினால் புறங்கூறாமலும், தன் தோழனுக்குத் தீங்குசெய்யாமலும், தன் அயலான்மேல் சொல்லப்ப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ந்தையான பேச்சை எடுக்காமலும் இ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ாதவன் அவன் பார்வைக்குத் தீழ்ப்பானவன்; கர்த்தருக்குப் பயந்தவர்களையோ கனம்பண்ணுகி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ணையிட்டதில் தனக்கு நஷ்டம் வந்தாலும் தவறாத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பணத்தை வட்டிக்குக்கொடாமலும், குற்றமில்லாதவனுக்கு விரோதமாய்ப் பரிதானம் வாங்காம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ான். இப்படிச் செய்கிறவன் என்றென்றைக்கும் அசைக்கப்பட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2026-11-01T20:01:22Z</dcterms:created>
  <dcterms:modified xsi:type="dcterms:W3CDTF">2026-11-01T20:01:22Z</dcterms:modified>
  <dc:title>சங்கீதம்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