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47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யேசுவை நம்பினோர் மாண்டதில்லை
என்னென்ன துன்பங்கள் நேரிட்டாலும்
சிங்கத்தின் வாயின்றும் இரட்சிப்பார்
பங்கம் வராதென்னை ஆதரிப்ப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ஞ்சமே நீ அஞ்சிடாதே
நம்பினோரைக் கிருபை சூழ்ந்திடுதே
இம்மட்டும் காத்தவர் இம்மானுவேல்
இன்னமும் காத்துன்னை நடத்து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ாசியில் சுவாசமுள்ள மாந்தரை
நம்புவதல்ல தம் ஆலோசனை
கோர பயங்கர காற்றடிக்கும்
கன்மலைமேல் கட்டும் வீடு நிற்க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ஞ்சமே நீ அஞ்சிடாதே
நம்பினோரைக் கிருபை சூழ்ந்திடுதே
இம்மட்டும் காத்தவர் இம்மானுவேல்
இன்னமும் காத்துன்னை நடத்து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ிஸ்வாசத்தால் நீதிமான் பிழைப்பான்
வறட்சி மிகுந்த காலத்திலும்
பக்தன் வலது பாரிசத்திலே
கர்த்தன் தாம் நிற்பதால் அசைந்திடா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ஞ்சமே நீ அஞ்சிடாதே
நம்பினோரைக் கிருபை சூழ்ந்திடுதே
இம்மட்டும் காத்தவர் இம்மானுவேல்
இன்னமும் காத்துன்னை நடத்து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யேசுவின் நாமத்தில் ஜெயம் பெற்றே
ஏகிப் பறந்திடும் பக்தரோடே
சேர்ந்தென்றும் வாழ்ந்திடும் ஐக்யத்திலே
ஜெய கெம்பீரமே உனக்குண்ட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ஞ்சமே நீ அஞ்சிடாதே
நம்பினோரைக் கிருபை சூழ்ந்திடுதே
இம்மட்டும் காத்தவர் இம்மானுவேல்
இன்னமும் காத்துன்னை நடத்துவ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அங்கே அநேக வாசஸ்தலங்கள்
அன்பின் பிதா வீட்டில் ஜொலிக்குதே
நேர்த்தியான இடங்களில் உந்தன்
நித்திய பங்கு கிடைத்திடு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ஞ்சமே நீ அஞ்சிடாதே
நம்பினோரைக் கிருபை சூழ்ந்திடுதே
இம்மட்டும் காத்தவர் இம்மானுவேல்
இன்னமும் காத்துன்னை நடத்த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2026-10-24T19:00:44Z</dcterms:created>
  <dcterms:modified xsi:type="dcterms:W3CDTF">2026-10-24T19:00:44Z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