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ొద్దనుండి యిర్మీయాకు ప్రత్యక్షమైన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ు ఈ నిబంధనవాక్యములను వినుడి; యూదా మనుష్యులతోను యెరూషలేము నివాసులతోను నీవీలాగున మాటల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ు దేవుడైన యెహోవా సెలవిచ్చినదేమనగాఈ నిబంధన వాక్యములను విననొల్ల నివాడు శాపగ్రస్త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ఐగుప్తుదేశములోనుండి, ఆ యినుప కొలిమిలోనుండి నేను మీ పితరులను రప్పించిన దినమున నేను ఈ ఆజ్ఞ ఇ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నేడున్నట్టుగా పాలు తేనెలు ప్రవహించు దేశమును మీ పితరులకిచ్చెదనని వారితో నేను చేసిన ప్రమా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ెరవేర్చునట్లు, మీరు నా వాక్యము విని నేను మీ కాజ్ఞాపించు విధులన్నిటినిబట్టి యీ నిబంధన వాక్య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సరించినయెడల మీరు నాకు జనులైయుందురు నేను మీకు దేవుడనై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దుకుయెహోవా, ఆ ప్రకారము జరుగును గాకని నేన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నాతో సెలవిచ్చినదేమనగానీవు యూదాపట్టణములలోను యెరూషలేము వీధులలోను ఈ మాట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పుముమీరు ఈ నిబంధన వాక్యములను విని వాటి ననుసరించి నడు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ఐగుప్తులోనుండి మీ పితరులను రప్పించిన దినము మొదలు కొని నేటివరకు నేను గట్టిగాను ఖండిత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 వచ్చితిని; నా మాట వినుడి అని పెందలకడ లేచి చెప్పుచు వచ్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నను వారు తమ దుష్టహృదయములో పుట్టు మూర్ఖతచొప్పున నడుచుచు వినకపోయిరి; చెవి యొగ్గినవారు కాకపోయి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అనుసరింపవలెనని నేను వారి కాజ్ఞాపించిన యీ నిబంధన మాటలన్నిటిననుస రించి నడువలేదు గనుక నే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లోని వాటి నన్నిటిని వారిమీదికి రప్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యెహోవా నాతో ఈలాగు సెలవిచ్చెనుయూదావారిలోను యెరూషలేము నివాసులలోను కుట్ర జరుగునట్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ఏదనగా వారు నా మాటలు విననొల్లకపోయిన తమ పితరుల దోషచర్యలను జరుప తిరిగియున్నారు; మరియ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దేవతలను పూజించుటకై వాటిని అనుసరించుచు, వారి పితరులతో నేను చేసిన నిబంధనను ఇశ్రాయేలు వంశస్థ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వంశస్థులును భంగము 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కాబట్టి యెహోవా ఈలాగు సెలవిచ్చుచున్నాడుతాము తప్పించుకొనజాలని కీడు వారిమీదికి రప్పింపబ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, వారు నాకు మొఱ్ఱపెట్టినను నేను వారి మొఱ్ఱను వినక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ూదాపట్టణస్థులును యెరూష లేము నివాసులును పోయి తాము ధూపార్పణము చేయు దేవతలకు మొఱ్ఱపెట్టెదర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ఆపత్కాలములో అవి వారిని ఏమాత్రమును రక్షింపజా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ూదా, నీ పట్టణముల లెక్కచొప్పున నీకు దేవతలున్నవి గదా? యెరూషలేము నివాసులారా, బయలు దేవతకు ధూ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వలెనని మీ వీధుల లెక్కచొప్పున లజ్జాకరమైన దానిపేరట బలిపీఠములను స్థాపిం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కావున నీవు ఈ ప్రజలనిమిత్తము ప్రార్థనచేయకుము; వారి నిమిత్తము మొఱ్ఱపెట్టకుము ప్రార్థనచేయక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మ కీడును బట్టి నాకు మొఱ్ఱపెట్టునప్పుడు నేను విన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దుర్వ్యాపారము జరిగించిన నా ప్రియురాలికి నా మందిరముతో నిమిత్తమేమి? మ్రొక్కుబళ్లచేతను ప్రతిష్ఠి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ంసము తినుటచేతను నీకు రావలసిన కీడు నీవు పోగొట్టు కొందువా? ఆలాగైతే నీవు ఉత్సహిం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చక్కని ఫలముగల పచ్చని ఒలీవ చెట్టని యెహోవా నీకు పేరు పెట్టెను; గొప్ప తుపాను ధ్వనితో దా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టపెట్టగా దాని కొమ్మలు విరిగిపో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ఇశ్రా యేలు వంశస్థులును యూదా వంశస్థులును బయలునకు ధూపార్పణముచేసి నాకు కోపము పుట్టించుటచేత తమ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ే చేసిన చెడుతనమునుబట్టి మిమ్మును నాటిన సైన్యములకధిపతియగు యెహోవా మీకు కీడుచేయ నిర్ణయ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దానిని యెహోవా నాకు తెలియజేయగా నేను గ్రహించితిని; ఆయన3 వారి క్రియలను నాకు కనుపర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నేను వధకు తేబడుచుండు సాధువైన గొఱ్ఱపిల్లవలె ఉంటిని;మనము చెట్టును దాని ఫలమును నశింపజేయు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ండి, వాని పేరు ఇకను జ్ఞాపకము చేయబడకపోవునట్లు బ్రదుకువారిలో నుండకుండ వాని నిర్మూలము చేయుదము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నామీద చేసిన దురాలోచనలను నేనెరుగక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తినిబట్టి తీర్పు తీర్చుచు జ్ఞానేంద్రియములను, హృదయమును శోధించు వాడు సైన్యములకధిపతియగు యెహోవా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, నా వ్యాజ్యెభారమును నీమీదనే వేయుచున్నాను; వారికి నీవు చేయు ప్రతి దండనను నన్ను చూ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వున నీవు మాచేత చావకుండునట్లు యెహోవా నామమున ప్రవచింపకూడదని చెప్పు అనాతోతు వారినిగూర్చ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ని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ైన్యముల కధిపతియగు యెహోవా వారినిగూర్చి సెలవిచ్చునదే మనగానేను వారిని శిక్షింపబోవుచున్నాను,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¸°వనులు ఖడ్గముచేత చంపబడెదరు, వారి కుమారులును కూమార్తెలును క్షామమువలన చచ్చెద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ికి శేష మేమియు లేకపోవును, నేను వారిని దర్శించు సంవత్సర మున అనాతోతు కీడును వార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2026-10-20T03:01:27Z</dcterms:created>
  <dcterms:modified xsi:type="dcterms:W3CDTF">2026-10-20T03:01:27Z</dcterms:modified>
  <dc:title>యిర్మీయా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