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இயேசு திபேரியா கடற்கரையிலே மறுபடியும் சீஷருக்குத் தம்மை வெளிப்படுத்தினார்; வெளிப்படுத்தின விவர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் பேதுருவும், திதிமு என்னப்பட்ட தோமாவும், கலிலேயா நாட்டிலுள்ள கானா ஊரானாகிய நாத்தான்வேலும், செபெதேயுவின் குமாரரும், அவருடைய சீஷரில் வேறு இரண்டுபேரும் கூடியிருக்கும்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் பேதுருவும், திதிமு என்னப்பட்ட தோமாவும், கலிலேயா நாட்டிலுள்ள கானா ஊரானாகிய நாத்தான்வேலும், செபெதேயுவின் குமாரரும், அவருடைய சீஷரில் வேறு இரண்டுபேரும் கூடியிருக்கும்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மோன் பேதுரு மற்றவர்களை நோக்கி: மீன்பிடிக்கப்போகிறேன் என்றான். அதற்கு அவர்கள்: நாங்களும் உம்முடனேகூட வருகிறோம் என்றார்கள். அவர்கள் புறப்பட்டுப்போய், உடனே படவேறினார்கள். அந்த இராத்திரியிலே அவர்கள் ஒன்றும் பிடி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மோன் பேதுரு மற்றவர்களை நோக்கி: மீன்பிடிக்கப்போகிறேன் என்றான். அதற்கு அவர்கள்: நாங்களும் உம்முடனேகூட வருகிறோம் என்றார்கள். அவர்கள் புறப்பட்டுப்போய், உடனே படவேறினார்கள். அந்த இராத்திரியிலே அவர்கள் ஒன்றும் பிடி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டியற்காலமானபோது, இயேசு கரையிலே நின்றார்; அவரை இயேசு என்று சீஷர்கள் அறியா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டியற்காலமானபோது, இயேசு கரையிலே நின்றார்; அவரை இயேசு என்று சீஷர்கள் அறியாத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ை நோக்கி: பிள்ளைகளே, புசிக்கிறதற்கு ஏதாகிலும் உங்களிடத்தில் உண்டா என்றார். அதற்கு அவர்கள்: ஒன்றுமில்லை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நீங்கள் படவுக்கு வலதுபுறமாக வலையைப் போடுங்கள், அப்பொழுது உங்களுக்கு அகப்படும் என்றார், அப்படியே அவர்கள் போட்டு, திரளான மீன்கள் அகப்பட்டதினால், அதை இழுக்கமாட்டாத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நீங்கள் படவுக்கு வலதுபுறமாக வலையைப் போடுங்கள், அப்பொழுது உங்களுக்கு அகப்படும் என்றார், அப்படியே அவர்கள் போட்டு, திரளான மீன்கள் அகப்பட்டதினால், அதை இழுக்கமாட்டாத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இயேசுவுக்கு அன்பாயிருந்த சீஷன் பேதுருவைப் பார்த்து: அவர் கர்த்தர் என்றான். அவர் கர்த்தரென்று சீமோன்பேதுரு கேட்டவுடனே, தான் வஸ்திரமில்லாதவனாயிருந்தபடியினால், தன் மேற்சட்டையைக் கட்டிக்கொண்டு கடலிலே கு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்றச் சீஷர்கள் கரைக்கு ஏறக்குறைய இருநூறுமுழத் தூரத்திலிருந்தபடியினால் படவிலிருந்துகொண்டே மீன்களுள்ள வலையை இழுத்துக்கொண்டு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்றச் சீஷர்கள் கரைக்கு ஏறக்குறைய இருநூறுமுழத் தூரத்திலிருந்தபடியினால் படவிலிருந்துகொண்டே மீன்களுள்ள வலையை இழுத்துக்கொண்டு 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கரையிலே வந்திறங்கினபோது, கரிநெருப்புப் போட்டிருக்கிறதையும், அதின்மேல் மீன் வைத்திருக்கிறதையும், அப்பத்தையும் கண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ர்களை நோக்கி: நீங்கள் இப்பொழுது பிடித்த மீன்களில் சிலவற்றைக் கொண்டுவாருங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மோன்பேதுரு படவில் ஏறி நூற்றைம்பத்துமூன்று பெரிய மீன்களால் நிறைந்த வலையைக் கரையில் இழுத்தான், இத்தனை மீன்கள் இருந்தும் வலை கிழி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மோன்பேதுரு படவில் ஏறி நூற்றைம்பத்துமூன்று பெரிய மீன்களால் நிறைந்த வலையைக் கரையில் இழுத்தான், இத்தனை மீன்கள் இருந்தும் வலை கிழிய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ர்களை நோக்கி வாருங்கள், போஜனம்பண்ணுங்கள் என்றார். அவரைக் கர்த்தரென்று சீஷர்கள் அறிந்தபடியினால் அவர்களில் ஒருவனும்: நீர் யார் என்று கேட்கத் துணிய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ர்களை நோக்கி வாருங்கள், போஜனம்பண்ணுங்கள் என்றார். அவரைக் கர்த்தரென்று சீஷர்கள் அறிந்தபடியினால் அவர்களில் ஒருவனும்: நீர் யார் என்று கேட்கத் துணிய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இயேசு வந்து, அப்பத்தையும் மீனையும் எடுத்து, அவர்களுக்குக் கொடு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மரித்தோரிலிருந்தெழுந்தபின்பு தம்முடைய சீஷருக்கு அருளின தரிசனங்களில் இது மூன்றாவது தரிசன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ஜனம்பண்ணின பின்பு, இயேசு சீமோன் பேதுருவை நோக்கி: யோனாவின் குமாரனாகிய சீமோனே, இவர்களிலும் அதிகமாய்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 என் ஆட்டுக்குட்டிகளை மேய்ப்பாயாக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ஜனம்பண்ணின பின்பு, இயேசு சீமோன் பேதுருவை நோக்கி: யோனாவின் குமாரனாகிய சீமோனே, இவர்களிலும் அதிகமாய்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 என் ஆட்டுக்குட்டிகளை மேய்ப்பாயாக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ோஜனம்பண்ணின பின்பு, இயேசு சீமோன் பேதுருவை நோக்கி: யோனாவின் குமாரனாகிய சீமோனே, இவர்களிலும் அதிகமாய்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 என் ஆட்டுக்குட்டிகளை மேய்ப்பாயாக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ாந்தரம் அவர் அவனை நோக்கி: யோனாவின் குமாரனாகிய சீமோனே,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என் ஆடுகளை மேய்ப்பாயாக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ாந்தரம் அவர் அவனை நோக்கி: யோனாவின் குமாரனாகிய சீமோனே,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என் ஆடுகளை மேய்ப்பாயாக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ாந்தரம் அவர் அவனை நோக்கி: யோனாவின் குமாரனாகிய சீமோனே, நீ என்னிடத்தில் அன்பாயிருக்கிறாயா என்றார். அதற்கு அவன்: ஆம் ஆண்டவரே, உம்மை நேசிக்கிறேன் என்பதை நீர் அறிவீர் என்றான். அவர்:என் ஆடுகளை மேய்ப்பாயாக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ாந்தரம் அவர் அவனை நோக்கி: யோனாவின் குமாரனாகிய சீமோனே, நீ என்னை நேசிக்கிறாயா என்றார். என்னை நேசிக்கிறாயா என்று அவர் மூன்றாந்தரம் தன்னைக் கேட்டபடியினாலே பேதுரு துக்கப்பட்டு: ஆண்டவரே, நீர் எல்லாவற்றையும் அறிந்திருக்கிறீர், நான் உம்மை நேசிக்கிறேன் என்பதையும் நீர் அறிவீர் என்றான். இயேசு: என் ஆடுகளை மேய்ப்பாயாக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வயதுள்ளவனாயிருந்தபோது உன்னை நீயே அரைக் கட்டிக்கொண்டு, உனக்கு இஷ்டமான இடங்களிலே நடந்து திரிந்தாய்; நீ முதிர் வயதுள்ளவனாகும்போது உன் கைகளை நீட்டுவாய்; வேறோருவன் உன் அரையைக் கட்டி, உனக்கு இஷ்டமில்லாத இடத்துக்கு உன்னைக் கொண்டுபோவான் என்று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விதமான மரணத்தினாலே அவன் தேவனை மகிமைப்படுத்தப்போகிறானென்பதைக் குறிக்கும்படியாக இப்படிச் சொன்னார். அவர் இதைச் சொல்லியபின்பு, அவனை நோக்கி: என்னைப் பின்பற்றிவா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விதமான மரணத்தினாலே அவன் தேவனை மகிமைப்படுத்தப்போகிறானென்பதைக் குறிக்கும்படியாக இப்படிச் சொன்னார். அவர் இதைச் சொல்லியபின்பு, அவனை நோக்கி: என்னைப் பின்பற்றிவா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ுரு திரும்பிப்பார்த்து, இயேசுவுக்கு அன்பாயிருந்தவனும், இராப்போஜனம் பண்ணுகையில் அவர் மார்பிலே சாய்ந்து: ஆண்டவரே, உம்மைக் காட்டிக்கொடுக்கிறவன் யார் என்று கேட்டவனுமாகிய சீஷன் பின்னே வருகிறதைக் க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ுரு திரும்பிப்பார்த்து, இயேசுவுக்கு அன்பாயிருந்தவனும், இராப்போஜனம் பண்ணுகையில் அவர் மார்பிலே சாய்ந்து: ஆண்டவரே, உம்மைக் காட்டிக்கொடுக்கிறவன் யார் என்று கேட்டவனுமாகிய சீஷன் பின்னே வருகிறதைக் க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ண்டு, பேதுரு இயேசுவை நோக்கி: ஆண்டவரே, இவன் காரியம் என்ன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இயேசு: நான் வருமளவும் இவனிருக்க எனக்குச் சித்தமானால், உனக்கென்ன, நீ என்னைப் பின்பற்றிவா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இயேசு: நான் வருமளவும் இவனிருக்க எனக்குச் சித்தமானால், உனக்கென்ன, நீ என்னைப் பின்பற்றிவா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அந்தச் சீஷன் மரிப்பதில்லை என்கிற பேச்சு சகோதரருக்குள்ளே பரம்பிற்று. ஆனாலும், அவன் மரிப்பதில்லையென்று இயேசு சொல்லாமல், நான் வருமளவும் இவனிருக்க எனக்குச் சித்தமானால் உனக்கென்னவென்று சொன்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அந்தச் சீஷன் மரிப்பதில்லை என்கிற பேச்சு சகோதரருக்குள்ளே பரம்பிற்று. ஆனாலும், அவன் மரிப்பதில்லையென்று இயேசு சொல்லாமல், நான் வருமளவும் இவனிருக்க எனக்குச் சித்தமானால் உனக்கென்னவென்று சொன்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ச் சீஷனே இவைகளைக் குறித்துச் சாட்சிகொடுத்து இவைகளை எழுதினவன்; அவனுடைய சாட்சி மெய்யென்று அறிந்திருக்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ச் சீஷனே இவைகளைக் குறித்துச் சாட்சிகொடுத்து இவைகளை எழுதினவன்; அவனுடைய சாட்சி மெய்யென்று அறிந்திரு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செய்த வேறு அநேக காரியங்களுமுண்டு; அவைகளை ஒவ்வொன்றாக எழுதினால் எழுதப்படும் புஸ்தகங்கள் உலகம் கொள்ளாதென்று எண்ணுகிறேன். ஆமெ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யேசு செய்த வேறு அநேக காரியங்களுமுண்டு; அவைகளை ஒவ்வொன்றாக எழுதினால் எழுதப்படும் புஸ்தகங்கள் உலகம் கொள்ளாதென்று எண்ணுகிறேன்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তিবিরিযা হ্রদের ধারে যীশু আবার তাঁর শিষ্যদের দেখা দিলেন৷ এইভাবে তিনি দেখা দিয়েছ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িমোন পিতর, থোমা য়াঁর অপর নাম দিদুমঃ, গালীলের কান্নাবাসী নথনেল, সিবদিয়ের ছেলেরা ও অপর দু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ষ্য, এঁরা সকলে এক জায়গায়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িমোন পিতর তাঁদের বললেন, ‘আমি মাছ ধরতে যাচ্ছি৷’অপর শিষ্যরা তাঁকে বললেন, ‘আমরাও তোমার সঙ্গে য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সকলে বেরিয়ে গেলেন এবং নৌকায় গিয়ে উঠলেন, কিন্তু সেই রাত্রে তাঁরা কিছুই ধরতে পা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ভাবে যখন ভোর হয়ে আসছে, এমন সময় যীশু তীরে এসে দাঁড়ালেন; কিন্তু শিষ্যরা তাঁকে চিনতে পারলেন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তিনি যীশ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ীশু তাঁদের বললেন, ‘বাছারা, কিছু মাছ পেলে?’শিষ্যরা বললেন, ‘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িনি তাঁদের বললেন, ‘নৌকার ডান দিকে জাল ফেল তাহলে তোমরা কিছু মাছ পাবে৷’ সেইভাবে তাঁরা জাল ফেল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লে এত মাছ পড়ল য়ে তাঁরা তা টেনে তুলতে পা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য়ে শিষ্যকে যীশু বেশী ভালবাসতেন, তিনি পিতরকে বললেন, ‘উনি প্রভু!’ তাই শিমোন যখন শুনলেন য়ে উ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তখন তিনি গায়ের উপর একটা কাপড় জড়িয়ে নিলেন কারণ তিনি তখন কাজের সুবিধার জন্য খালি গা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ও হ্রদের জলে ঝাঁপিয়ে পড়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অন্যান্য শিষ্যরা নৌকাতে করে তীরে এলেন৷ তাঁরা মাছ ভর্তি জালটা টেনে আনছিলেন৷ তাঁরা তী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দূরে ছিলেন না, প্রায় তিনশো ফুট দূর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ডাঙ্গায় উঠে তাঁরা দেখলেন সেখানে কাঠ কয়লার আগুন জ্বলছে, তার ওপর কিছু মাছ আর রুটিও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ীশু তাঁদের বললেন, ‘তোমরা এখন য়ে মাছ ধরলে তার থেকে কিছু নিয়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িমোন পিতর উঠে নৌকায় গেলেন এবং জাল টেনে তীরে তুললেন, সেই জালে একশো তিপান্নটা বড় মাছ ছিল, আর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ছেতেও সেই জাল ছেঁড়ে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ীশু তাঁদের বললেন, ‘এখানে এসে সকালের জলখাবার খেয়ে নাও৷’ কিন্তু শিষ্যদের মধ্যে কারোর জিজ্ঞ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সাহস হল না, ‘আপনি কে?’ কারণ তাঁরা বুঝেছিলেন য়ে তিনিই প্রভ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ীশু গিয়ে সেই রুটি নিয়ে তাঁদের দিলেন, আর সেই মাছ নিয়েও তাঁদের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ৃত্যু থেকে পুনরুত্থানের পর এই নিয়ে তৃতীয় বার যীশু তাঁর শিষ্যদের দেখ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ঁরা খাওযা শেষ করবার পর যীশু শিমোন পিতরকে বললেন, ‘য়োহনের ছেলে শিমোন, এই লোকদের চেয়ে তুম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বেশী ভালবাসো?’পিতর তাঁকে বললেন, ‘হ্যাঁ, প্রভু, আপনি জানেন য়ে আমি আপনাকে ভালবাসি৷’যীশু পিত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আমার মেষশাবকদেরতত্ত্বাবধান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িনি তাঁকে দ্বিতীয়বার জিজ্ঞেস করলেন, ‘য়োহনের ছেলে শিমোন, তুমি কি আমায় ভালবাসো?’ পিতর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হ্যাঁ, প্রভু, আপনি জানেন য়ে আমি আপনাকে ভালবাসি৷’যীশু পিতরকে বললেন, ‘আমার মেষদের তত্ত্বাব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পিতরকে তৃতীয়বার বললেন, ‘য়োহনের ছেলে শিমোন, তুমি কি আমায় ভালবাসো?’একথা তিনবার শোনায় পি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 পেলেন৷ তাই তিনি যীশুকে বললেন, ‘প্রভু, আপনি সবই জানেন৷ আপনি জানেন য়ে আমি আপনাকে ভালবাসি৷’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বললেন, ‘আমার মেষদের তত্ত্বাবধান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তোমাকে সত্যি বলছি, যখন তুমি যুবক ছিলে, তখন তুমি তোমার নিজের কোমর বন্ধনী বাঁধতে আর য়েখানে 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ত য়েতে; কিন্তু যখন বৃদ্ধ হবে, তখন তুমি তোমার হাত বাড়িয়ে দেবে আর অন্য কেউ তোমার কোমর বন্ধ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য়ে দেবে৷ আর য়েখানে তুমি য়েতে চাইবে না সেখানে নিয়ে য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কথা বলে যীশু ইঙ্গিত করলেন, পিতর কি প্রকার মৃত্যু দ্বারা ঈশ্বরের গৌরব করবেন৷ এসব কথা বলা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পিতরকে বললেন, ‘আমায় অনুসরণ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িতর ঘুরে দেখলেন, যাঁকে যীশু ভালোবাসতেন সেই শিষ্য তাঁদের পেছনে আসছেন৷ এই শিষ্যই ভোজের সময়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কের ওপর হেলান দিয়েছিলেন, আর বলেছিলেন, ‘প্রভু, কে আপনাকে শত্রুর হাতে তুলে দে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পিতর তাঁকে দেখতে পেয়ে যীশুকে বললেন, ‘প্রভু, ওর কি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ীশু পিতরকে বললেন, ‘আমি যদি চাই য়ে, আমি না আসা পর্যন্ত ও থাকবে, তাতে তোমার কি? তুম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রণ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ই ভাইদের মধ্যে একথা ছড়িয়ে গেল য়ে, সেই শিষ্য মরবে না৷ কিন্তু যীশু তাকে বলেন নি য়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বেন না৷ কেবল বলেছিলেন, ‘আমি যদি চাই য়ে আমি না আসা পর্যন্ত সে এখানে থাকবে, তাতে তোমার ক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ইনিই সেই শিষ্য যিনি এইসব বিষয়ে সাক্ষ্য দিয়েছেন, আর তিনিই এইসব লিপিবদ্ধ করেছেন৷ আমরা জানি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্য সত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ীশু আরো অনেক কাজ করেছিলেন৷ সেগুলি যদি এক এক করে লেখা য়েত, তবে আমার ধারণা লিখতে লিখতে এ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খ্য়ক বই হোত য়ে জগতে তা ধরত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2026-10-21T03:00:25Z</dcterms:created>
  <dcterms:modified xsi:type="dcterms:W3CDTF">2026-10-21T03:00:25Z</dcterms:modified>
  <dc:title>যোহন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