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presProps" Target="presProps.xml"/>
  <Relationship Id="rId32" Type="http://schemas.openxmlformats.org/officeDocument/2006/relationships/viewProps" Target="viewProps.xml"/>
  <Relationship Id="rId33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சகோதரரே, ஒருவன் யாதொரு குற்றத்தில் அகப்பட்டால், ஆவிக்குரியவர்களாகிய நீங்கள் சாந்தமுள்ள ஆவியோடே அப்படிப்பட்டவனைச் சீர்பொருந்தப்பண்ணுங்கள்; நீயும் சோதிக்கப்படாதபடிக்கு உன்னைக்குறித்து எச்சரிக்கையாயிரு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சகோதரரே, ஒருவன் யாதொரு குற்றத்தில் அகப்பட்டால், ஆவிக்குரியவர்களாகிய நீங்கள் சாந்தமுள்ள ஆவியோடே அப்படிப்பட்டவனைச் சீர்பொருந்தப்பண்ணுங்கள்; நீயும் சோதிக்கப்படாதபடிக்கு உன்னைக்குறித்து எச்சரிக்கையாயிரு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ஒருவர் பாரத்தை ஒருவர் சுமந்து, அப்படியே கிறிஸ்துவினுடைய பிரமாணத்தை நிறைவேற்றுங்கள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ஒருவன், தான் ஒன்றுமில்லாதிருந்தும், தன்னை ஒரு பொருட்டென்று எண்ணினால், தன்னைத்தானே வஞ்சிக்கிறவனாவான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னவன் தன்தன் சுயகிரியையைச் சோதித்துப்பார்க்கக்கடவன்; அப்பொழுது மற்றவனைப் பார்க்கும்போதல்ல, தன்னையே பார்க்கும்போது மேன்மைபாராட்ட அவனுக்கு இடமுண்டாகும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னவன் தன்தன் சுயகிரியையைச் சோதித்துப்பார்க்கக்கடவன்; அப்பொழுது மற்றவனைப் பார்க்கும்போதல்ல, தன்னையே பார்க்கும்போது மேன்மைபாராட்ட அவனுக்கு இடமுண்டாகும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வனவன் தன்தன் பாரத்தைச் சுமப்பானே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மேலும், திருவசனத்தில் உபதேசிக்கப்படுகிறவன் உபதேசிக்கிறவனுக்குச் சகல நன்மைகளிலும் பகிர்ந்து கொடுக்கக்கடவன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மோசம்போகாதிருங்கள், தேவன் தம்மைப் பரியாசம்பண்ணவொட்டார்; மனுஷன் எதை விதைக்கிறானோ அதையே அறுப்பான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மோசம்போகாதிருங்கள், தேவன் தம்மைப் பரியாசம்பண்ணவொட்டார்; மனுஷன் எதை விதைக்கிறானோ அதையே அறுப்பான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தன் மாம்சத்திற்கென்று விதைக்கிறவன் மாம்சத்தினால் அழிவை அறுப்பான்; ஆவிக்கென்று விதைக்கிறவன் ஆவியினாலே நித்தியஜீவனை அறுப்பான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தன் மாம்சத்திற்கென்று விதைக்கிறவன் மாம்சத்தினால் அழிவை அறுப்பான்; ஆவிக்கென்று விதைக்கிறவன் ஆவியினாலே நித்தியஜீவனை அறுப்பான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நன்மைசெய்கிறதில் சோர்ந்துபோகாமல் இருப்போமாக; நாம் தளர்ந்துபோகாதிருந்தால் ஏற்றகாலத்தில் அறுப்போம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ஆகையால் நமக்குக் கிடைக்கும் சமயத்திற்குத்தக்கதாக, யாவருக்கும், விசேஷமாக விசுவாச குடும்பத்தார்களுக்கும், நன்மைசெய்யக்கடவோம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என் கையெழுத்தாய் எவ்வளவு எழுதினேனென்று பாருங்கள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மாம்சத்தின்படி நல்வேஷமாய்க் காணப்பட விரும்புகிறவர்கள் எவர்களோ, அவர்கள் தாங்கள் கிறிஸ்துவினுடைய சிலுவையினிமித்தம் துன்பப்படாதபடிக்கே உங்களை விருத்தசேதனம் பண்ணிக்கொள்ளக் கட்டாயம்பண்ணுகிறார்கள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மாம்சத்தின்படி நல்வேஷமாய்க் காணப்பட விரும்புகிறவர்கள் எவர்களோ, அவர்கள் தாங்கள் கிறிஸ்துவினுடைய சிலுவையினிமித்தம் துன்பப்படாதபடிக்கே உங்களை விருத்தசேதனம் பண்ணிக்கொள்ளக் கட்டாயம்பண்ணுகிறார்கள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விருத்தசேதனம் அடைந்திருக்கிற அவர்களும் நியாயப்பிரமாணத்தைக் கைக்கொள்ளாமலிருக்கிறார்கள்; அப்படியிருந்தும், அவர்கள் உங்கள் மாம்சத்தைக்குறித்து மேன்மைபாராட்டும்படிக்கு நீங்கள் விருத்தசேதனம்பண்ணிக்கொள்ளவேண்டுமென்று விரும்புகிறார்கள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விருத்தசேதனம் அடைந்திருக்கிற அவர்களும் நியாயப்பிரமாணத்தைக் கைக்கொள்ளாமலிருக்கிறார்கள்; அப்படியிருந்தும், அவர்கள் உங்கள் மாம்சத்தைக்குறித்து மேன்மைபாராட்டும்படிக்கு நீங்கள் விருத்தசேதனம்பண்ணிக்கொள்ளவேண்டுமென்று விரும்புகிறார்கள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நானோ நம்முடைய கர்த்தராகிய இயேசுகிறிஸ்துவின் சிலுவையைக் குறித்தேயல்லாமல் வேறொன்றையுங் குறித்து மேன்மைபாராட்டாதிருப்பேனாக; அவரால் உலகம் எனக்குச் சிலுவையிலறையுண்டிருக்கிறது, நானும் உலகத்திற்குச் சிலுவையிலறையுண்டிருக்கிறேன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நானோ நம்முடைய கர்த்தராகிய இயேசுகிறிஸ்துவின் சிலுவையைக் குறித்தேயல்லாமல் வேறொன்றையுங் குறித்து மேன்மைபாராட்டாதிருப்பேனாக; அவரால் உலகம் எனக்குச் சிலுவையிலறையுண்டிருக்கிறது, நானும் உலகத்திற்குச் சிலுவையிலறையுண்டிருக்கிறேன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கிறிஸ்து இயேசுவுக்குள் விருத்தசேதனமும் ஒன்றுமில்லை, விருத்தசேதனமில்லாமையும் ஒன்றுமில்லை; புது சிருஷ்டியே காரியம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கிறிஸ்து இயேசுவுக்குள் விருத்தசேதனமும் ஒன்றுமில்லை, விருத்தசேதனமில்லாமையும் ஒன்றுமில்லை; புது சிருஷ்டியே காரியம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இந்தப் பிரமாணத்தின்படி நடந்துவருகிறவர்கள் எவர்களோ, அவர்களுக்கும், தேவனுடைய இஸ்ரவேலருக்கும், சமாதானமும் இரக்கமும் உண்டாயிருப்பதாக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இனிமேல் ஒருவனும் எனக்கு வருத்தம் உண்டாக்காதிருப்பானாக; கர்த்தராகிய இயேசுவினுடைய அச்சடையாளங்களை நான் என் சரீரத்திலே தரித்துக்கொண்டிருக்கிறேன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இனிமேல் ஒருவனும் எனக்கு வருத்தம் உண்டாக்காதிருப்பானாக; கர்த்தராகிய இயேசுவினுடைய அச்சடையாளங்களை நான் என் சரீரத்திலே தரித்துக்கொண்டிருக்கிறேன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சகோதரரே, நம்முடைய கர்த்தராகிய இயேசுகிறிஸ்துவின் கிருபை உங்கள் ஆவியுடனேகூட இருப்பதாக. ஆமெ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0448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ಗಲಾತ್ಯದವರಿಗೆ : 6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ಸಹೋದರರೇ, ಒಬ್ಬನು ಒಂದು ದೋಷದಲ್ಲಿ ಸಿಕ್ಕಿದರೆ ಅಂಥವನನ್ನು ಆತ್ಮಿಕರಾದ ನೀವು ಸಾತ್ವಿಕಭಾವದಿಂದ ಯಥಾಸ್ಥಾನ ಪಡಿಸಿರಿ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ಗಲಾತ್ಯದವರಿಗೆ : 6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ೀನಾದರೋ ಶೋಧನೆಗೆ ಒಳಗಾಗದಂತೆ ನಿನ್ನ ವಿಷಯದಲ್ಲಿ ಎಚ್ಚರಿಕೆಯಾಗಿ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ಗಲಾತ್ಯದವರಿಗೆ : 6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ಒಬ್ಬನು ಮತ್ತೊಬ್ಬನ ಭಾರವನ್ನು ಹೊತ್ತುಕೊಳ್ಳಲಿ; ಹೀಗೆ ಕ್ರಿಸ್ತನ ನಿಯಮವನ್ನು ನೆರವೇರಿಸಿರ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ಗಲಾತ್ಯದವರಿಗೆ : 6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ಏನೂ ಅಲ್ಲದವ ನೊಬ್ಬನು ತಾನು ಏನೋ ಆಗಿದ್ದೇನೆಂದು ಭಾವಿಸಿ ಕೊಂಡರೆ ತನ್ನನ್ನು ತಾನೇ ಮೋಸಪಡಿಸಿಕೊಳ್ಳುತ್ತಾ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ಗಲಾತ್ಯದವರಿಗೆ : 6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ಪ್ರತಿಯೊಬ್ಬನು ತನ್ನ ಸ್ವಂತ ಕೆಲಸವನ್ನು ಪರಿಶೋಧಿ ಸಲಿ; ಆಗ ಅವನು ತನ್ನಲ್ಲಿಯೇ ಸಂತೋಷಪಡುವದಕ್ಕೆ ಆಸ್ಪದವಾಗುವದ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ಗಲಾತ್ಯದವರಿಗೆ : 6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ೊರತು ಮತ್ತೊಬ್ಬನಲ್ಲಿ ಅಲ್ಲ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ಗಲಾತ್ಯದವರಿಗೆ : 6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ಪ್ರತಿಯೊಬ್ಬನು ತನ್ನ ಸ್ವಂತ ಹೊರೆಯನ್ನು ಹೊತ್ತುಕೊಳ್ಳ ಬೇಕ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ಗಲಾತ್ಯದವರಿಗೆ : 6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ವಾಕ್ಯದಲ್ಲಿ ಉಪದೇಶಹೊಂದುವವನು ಉಪದೇಶ ಮಾಡುವವನಿಗೆ ತನಿಗರುವ ಎಲ್ಲಾ ಒಳ್ಳೆಯವುಗಳಲ್ಲಿ ಪಾಲುಕೊಡಲ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ಗಲಾತ್ಯದವರಿಗೆ : 6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ಮೋಸ ಹೊಗಬೇಡಿರಿ; ದೇವರು ಪರಿಹಾಸ್ಯ ಮಾಡಲ್ಪಡುವಾತನಲ್ಲ; ಯಾಕಂದರೆ ಮನುಷ್ಯನು ತಾನು ಏನು ಬಿತ್ತುತ್ತಾನೋ ಅದನ್ನ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ಗಲಾತ್ಯದವರಿಗೆ : 6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ೊಯ್ಯಬೇಕ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ಗಲಾತ್ಯದವರಿಗೆ : 6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ತನ್ನ ಶರೀರದಿಂದ ಬಿತ್ತುವವನು ಶರೀರದಿಂದ ನಾಶನವನ್ನು ಕೊಯ್ಯುವನು. ಆದರೆ ಆತ್ಮನಿಂದ ಬಿತ್ತುವವನು ಆತ್ಮನಿಂ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ಗಲಾತ್ಯದವರಿಗೆ : 6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ಿತ್ಯಜೀವವನ್ನು ಕೊಯ್ಯುವ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ಗಲಾತ್ಯದವರಿಗೆ : 6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ಒಳ್ಳೆದನ್ನು ಮಾಡುವದರಲ್ಲಿ ಬೇಸರ ಗೊಳ್ಳದೆ ಇರೋಣ. ಯಾಕಂದರೆ ನಾವು ಮನಗುಂದ ದಿದ್ದರೆ ತಕ್ಕ ಸಮಯದಲ್ಲಿ ಕೊಯ್ಯುವೆವ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ಗಲಾತ್ಯದವರಿಗೆ : 6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ಆದದ ರಿಂದ ಸಮಯವಿರಲಾಗಿ ಎಲ್ಲರಿಗೆ ಒಳ್ಳೇದನ್ನು ಮಾಡೋಣ; ಮುಖ್ಯವಾಗಿ ವಿಶ್ವಾಸದ ಮನೆತನ ದವರಿಗೆ ಮಾಡೋಣ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ಗಲಾತ್ಯದವರಿಗೆ : 6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ನನ್ನ ಸ್ವಂತ ಕೈಯಿಂದ ಎಂಥಾ ದೊಡ್ಡ ಅಕ್ಷರ ಗಳಲ್ಲಿ ನಾನು ನಿಮಗೆ ಬರೆದಿದ್ದೇನೆ ನೋಡಿರ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ಗಲಾತ್ಯದವರಿಗೆ : 6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ಶರೀರದಲ್ಲಿ ಅಂದವಾಗಿ ಕಾಣಬೇಕೆಂದು ಇಷ್ಟಪಡು ವವರೆಲ್ಲರೂ ತಮಗೆ ಕ್ರಿಸ್ತನ ಶಿಲುಬೆಯ ದೆಸೆಯಿಂ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ಗಲಾತ್ಯದವರಿಗೆ : 6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ಿಂಸೆಯಾಗಬಾರದೆಂಬದಕ್ಕಾಗಿಯೇ ಸುನ್ನತಿಮಾಡಿಸಿ ಕೊಳ್ಳಬೇಕೆಂದು ನಿಮ್ಮನ್ನು ಬಲಾತ್ಕರಿಸುತ್ತಾರ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ಗಲಾತ್ಯದವರಿಗೆ : 6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ಸುನ್ನತಿ ಮಾಡಿಸಿಕೊಳ್ಳುವ ತಾವಾದರೊ ನ್ಯಾಯಪ್ರಮಾಣ ವನ್ನು ಕೈಕೊಂಡು ನಡೆಯುವದಿಲ್ಲ. ಆದರೆ ಅವರು ನಿಮ್ಮ ಶರೀರ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ಗಲಾತ್ಯದವರಿಗೆ : 6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ಷಯದಲ್ಲಿ ಹೆಚ್ಚಳ ಪಡುವದಕ್ಕಾಗಿ ನಿಮಗೆ ಸುನ್ನತಿಯಾಗಬೇಕೆಂದು ಅಪೇಕ್ಷಿಸುತ್ತಾರ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ಗಲಾತ್ಯದವರಿಗೆ : 6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ನನಗಾದರೋ ನಮ್ಮ ಕರ್ತನಾದ ಯೇಸು ಕ್ರಿಸ್ತನ ಶಿಲುಬೆಯ ವಿಷಯದಲ್ಲಿ ಹೊರತು ಹೆಚ್ಚಳಪಡುವದು ಬೇಡವೇ ಬೇಡ. ಆತನ ಮೂಲ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ಗಲಾತ್ಯದವರಿಗೆ : 6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ೋಕವು ನನ್ನ ಪಾಲಿಗೆ ಶಿಲುಬೆಗೆ ಹಾಕಿಸಿಕೊಂಡಿತು. ನಾನು ಲೋಕದ ಪಾಲಿಗೆ ಶಿಲುಬೆಗೆ ಹಾಕಿಸಿಕೊಂಡವನಾಗಿದ್ದೇ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ಗಲಾತ್ಯದವರಿಗೆ : 6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ಕ್ರಿಸ್ತ ಯೇಸುವಿನಲ್ಲಿ ಸುನ್ನತಿಯಾಗುವದರಿಂದ ಏನೂ ಪ್ರಯೋಜನವಿಲ್ಲ, ಸುನ್ನತಿಯಾಗದೆ ಇರುವದ ರಿಂದಲೂ ಏನ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ಗಲಾತ್ಯದವರಿಗೆ : 6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ಯೋಜನವಿಲ್ಲ; ಆದರೆ ಹೊಸ ಸೃಷ್ಟಿಯೇ ಬೇಕ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ಗಲಾತ್ಯದವರಿಗೆ : 6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ಈ ಸೂತ್ರಕ್ಕೆ ಸರಿಯಾಗಿ ನಡೆಯುವವರೆಲ್ಲರ ಮೇಲೆ ಅಂದರೆ ದೇವರ ಇಸ್ರಾ ಯೇಲಿನ ಮೇಲೆ ಶಾಂತಿಯೂ ಕರುಣೆಯೂ ಇರಲ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ಗಲಾತ್ಯದವರಿಗೆ : 6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ಇನ್ನು ಮೇಲೆ ಯಾರೂ ನನ್ನನ್ನು ಕಳವಳ ಪಡಿಸಬಾರದು; ಯಾಕಂದರೆ ನಾನು ನನ್ನ ದೇಹದಲ್ಲಿ ಕರ್ತನಾದ ಯೇಸುವಿನ ಗುರುತುಗಳ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ಗಲಾತ್ಯದವರಿಗೆ : 6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ೊಂದಿದವ ನಾಗಿದ್ದೇ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ಗಲಾತ್ಯದವರಿಗೆ : 6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ಸಹೋದರರೇ, ನಮ್ಮ ಕರ್ತನಾದ ಯೇಸು ಕ್ರಿಸ್ತನ ಕೃಪೆಯು ನಿಮ್ಮ ಆತ್ಮದೊಂದಿಗಿರಲಿ. ಆಮೆನ್‌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ಗಲಾತ್ಯದವರಿಗೆ : 6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8">
  <a:themeElements>
    <a:clrScheme name="Theme3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8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2026-10-20T09:23:28Z</dcterms:created>
  <dcterms:modified xsi:type="dcterms:W3CDTF">2026-10-20T09:23:28Z</dcterms:modified>
  <dc:title>ಗಲಾತ್ಯದವರಿಗೆ : 6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