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 கூப்பிடும், உமக்கு உத்தரவு கொடுப்பார் உண்டோ பார்ப்போம்? பரிசுத்தவான்களில் யாரை நோக்கிப் பார்ப்ப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 கூப்பிடும், உமக்கு உத்தரவு கொடுப்பார் உண்டோ பார்ப்போம்? பரிசுத்தவான்களில் யாரை நோக்கிப் பார்ப்ப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ோபம் நிர்மூடனைக் கொல்லும்; பொறாமை புத்தியில்லாதவனை அதம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ர்மூடன் ஒருவன் வேரூன்றுகிறதை நான் கண்டு உடனே அவன் வாசஸ்தலத்தைச் சப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ள்ளைகள் இரட்சிப்புக்குத் தூரமாகி, தப்புவிப்பாரில்லாமல், வாசலிலே நொறுக்க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த்தவன் அவன் விளைச்சலை முட்செடிகளுக்குள்ளுமிருந்து பறித்துத் தின்றான்; பறிகாரன் அவன் ஆஸ்தியை விழுங்க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த்தவன் அவன் விளைச்சலை முட்செடிகளுக்குள்ளுமிருந்து பறித்துத் தின்றான்; பறிகாரன் அவன் ஆஸ்தியை விழுங்க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ங்கு புழுதியிலிருந்து உண்டாகிறதுமில்லை, வருத்தம் மண்ணிலிருந்து முளைக்கிற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னிப்பொறிகள் மேலே பறக்கிறதுபோல, மனுஷன் வருத்தம் அநுபவிக்கப் பிறந்த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நான் தேவனை நாடி, என் நியாயத்தை தேவனிடத்தில் ஒப்புவ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ாய்ந்து முடியாத பெரிய காரியங்களையும்,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ாய்ந்து முடியாத பெரிய காரியங்களையும்,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ழ்ந்தவர்களை உயரத்தில் வைத்து, துக்கிக்கிறவர்களை இரட்சித்து உயர்த்த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பூமியின்மேல் மழையை வருஷிக்கப்பண்ணி, வெளிநிலங்களின்மேல் தண்ணீர்களை வருவ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ந்திரக்காரரின் கைகள் காரியத்தை முடிய நடத்தக் கூடாதபடிக்கு, அவர்களுடைய உபாயங்களை அவர் அபத்தமாக்க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ஞானிகளை அவர்களுடைய தந்திரத்திலே பிடிக்கிறார், திரியாவரக்காரரின் ஆலோசனை கவிழ்க்க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கற்காலத்திலே அந்தகாரத்துக்குள்ளாகி, மத்தியானவேளையிலே இரவில் தடவுகிறதுபோல தடவித் திரி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ளியவனை அவர்கள் வாயிலிருக்கிற பட்டயத்துக்கும், பெலவானின் கைக்கும் விலக்கி இரட்சி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ளியவனை அவர்கள் வாயிலிருக்கிற பட்டயத்துக்கும், பெலவானின் கைக்கும் விலக்கி இரட்சி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் தரித்திரனுக்கு நம்பிக்கை உண்டு; தீமையானது தன் வாயை மூ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தேவன் தண்டிக்கிற மனுஷன் பாக்கியவான், ஆகையால் சர்வவல்லவருடைய சிட்சையை அற்பமாக எண்ணாதி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தேவன் தண்டிக்கிற மனுஷன் பாக்கியவான், ஆகையால் சர்வவல்லவருடைய சிட்சையை அற்பமாக எண்ணாதி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காயப்படுத்திக் காயங்கட்டுகிறார்; அவர் அடிக்கிறார், அவருடைய கை ஆற்ற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காயப்படுத்திக் காயங்கட்டுகிறார்; அவர் அடிக்கிறார், அவருடைய கை ஆற்ற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று இக்கட்டுகளுக்கு உம்மை நீங்கலாக்குவார்; ஏழாவதிலும் பொல்லாப்பு உம்மைத் தொ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ஞ்சகாலத்திலே அவர் உம்மை மரணத்துக்கும், யுத்தத்திலே பட்டயத்தின் வெட்டுக்கும் விலக்கி மீட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ஞ்சகாலத்திலே அவர் உம்மை மரணத்துக்கும், யுத்தத்திலே பட்டயத்தின் வெட்டுக்கும் விலக்கி மீட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வின் சவுக்குக்கும் மறைக்கப்படுவீர்; பாழாக்குதல் வரும்போதும் பயப்படாமலிருப்ப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வின் சவுக்குக்கும் மறைக்கப்படுவீர்; பாழாக்குதல் வரும்போதும் பயப்படாமலிருப்ப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ழாக்குதலையும் பஞ்சத்தையும் பார்த்து நகைப்பீர்; காட்டுமிருகங்களுக்கும் பயப்படாமலிருப்ப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ியின் கல்லுகளோடும் உமக்கு உடன்படிக்கையிருக்கும்; வெளியின் மிருகங்களும் உம்மோடே சமாதான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ியின் கல்லுகளோடும் உமக்கு உடன்படிக்கையிருக்கும்; வெளியின் மிருகங்களும் உம்மோடே சமாதான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கூடாரம் சமாதானத்தோடிருக்கக் காண்பீர்; உம்முடைய வாசஸ்தலத்தை விசாரிக்குபோது குறைவைக் காணமாட்ட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ுடைய சந்தானம் பெருகி, உம்முடைய சந்ததியார் பூமியின் பூண்டுகளைப்போல இருப்பார்கள் என்பதை அறிந்துகொள்வ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ுடைய சந்தானம் பெருகி, உம்முடைய சந்ததியார் பூமியின் பூண்டுகளைப்போல இருப்பார்கள் என்பதை அறிந்துகொள்வ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ம் ஏற்றகாலத்திலே அம்பராத்தில் சேருகிறதுபோல, முதிர்வயதிலே கல்லறையில் சேருவ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ம் ஏற்றகாலத்திலே அம்பராத்தில் சேருகிறதுபோல, முதிர்வயதிலே கல்லறையில் சேருவ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ங்கள் ஆராய்ந்து அறிந்தது இதுதான்; காரியம் இப்படி இருக்கிறது; இதை நீர் கேட்டு உமக்கு நன்மையுண்டாக அறிந்துகொள்ள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ங்கள் ஆராய்ந்து அறிந்தது இதுதான்; காரியம் இப்படி இருக்கிறது; இதை நீர் கேட்டு உமக்கு நன்மையுண்டாக அறிந்துகொள்ள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ইয়োব, তুমি যদি চাও তো চিত্কার কর, কিন্তু কেউ তোমার ডাকে সাড়া দেবে না! তুমি কোন পবিত্র সত্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ফি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 জন বোকা লোকের ক্রোধই তাকে হত্যা করবে| এক জন বোকা লোকের প্রচণ্ড আবেগই তাক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এক জন বোকা লোককে দেখেছিলাম য়ে ভেবেছিল সে নিরাপদে আছে| কিন্তু সে হঠাত্‌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 ছেলেদের সাহায্য করার জন্য কেউই ছিল না| নগরদ্বারেকেউ তাদের লাঞ্ছনা থেকে রক্ষা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্ষুধিত লোকরা তার সব শস্য খেয়ে নিয়েছিল| কাঁটাঝোপের মধ্যে য়ে শস্য গজিযে উঠেছিলো, এই ক্ষুধ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ও খেয়ে নিয়েছিল| তাদের যা কিছু ছিল, লোভী লোকরা সব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ুধুমাত্র ধূলো থেকে খারাপ সময় উঠে আসে না| সমস্যা হঠাত্‌ করে ভূমি ফুঁড়ে জন্ম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মানুষ সমস্যার সম্মুখিন হতে বাধ্য|ঠিক য়েমন আগুন থেকে স্ফুলিঙ্গ ও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কিন্তু ইয়োব, আমি যদি তুমি হতাম, আমি ঈশ্বরকে খুঁজতাম এবং ঈশ্বরকে সম্বোধন করে আমার কথা বল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মহান কাজগুলি করেন যা কেউ পুরোপুরি বুঝতে পারে না| তিনি এত বিস্মযকর কাজ করেন য়ে তাদের গ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পৃথিবীতে বৃষ্টি পাঠান| তিনি জমির জন্য জল পাঠ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এক জন বিনযী লোককে উন্নীত করেন| অতএব যারা বিলাপরত তারা বিজয়প্রাপ্ত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চালাক ও মন্দ লোকদের ফন্দি বানচাল করে দেন যাতে তাদের পরিকল্পনা সফল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, চালাক লোকদেরও তাদের নিজেদের ফাঁদেই ধরেন| তাই, সেই সব চালাকিও সফল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ওরা দিনের বেলায রাতের সম্মুখীন হয় এবং দিনের বেলাতেই এমন করে হাতড়ে বেড়ায়, য়েন রাত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দরিদ্র লোকদের মৃত্যু থেকে রক্ষা করেন| দুর্জন লোকদের শক্তি থেকে তিনি দরিদ্র লোক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দরিদ্র লোকদের আশা আছে| অধর্ম তার মুখ বন্ধ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যার দোষ ঈশ্বর সংশোধন করে দেন সে তো ঈশ্বরের আশীর্বাদপুত! তাই সর্বশক্তিমান ঈশ্বর যখন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ন তখন কোন অভিয়োগ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 য়ে আঘাত দেন, তিনি নিজেই সে আঘাতের শুশ্রূষা করেন| হয়তো তিনি কাউকে আঘাত করেন কিন্তু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আরোগ্যও দা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তোমাকে সব সময়ই উদ্ধার করবেন, যতবারই সংকট আসুক না কেন, সেটা তোমাকে আঘাত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খন দুর্ভিক্ষ হবে তখন ঈশ্বর তোমায় মৃত্যু থেকে রক্ষা করবেন| যখন যুদ্ধ হবে তখন ঈশ্বর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থেকে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তোমাকে অপবাদ থেকে রক্ষা করবেন| বিপর্য়য এলে তুমি ভয় পাবে না| যখন মন্দ কিছু ঘটবে তখন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ের কোন কারণ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ুর্ভিক্ষ ও ধ্বংসের দিনগুলোকে তুমি উপহাস করবে| তুমি বন্য জন্তুদের ভয়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নে হচ্ছে য়েন বন্য জন্তু ও মাঠের পাথরের সঙ্গে তোমার একটি শান্তি চুক্তি রযেছে| এমনকি বন্য পশু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ঙ্গে শান্তি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ুমি জানবে য়ে তোমার বাড়ি শান্তিতে আছে| তোমার সম্পত্তির হিসাব করে দেখবে কোন কিছুই খোযা য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ুমি জানবে য়ে তোমার প্রচুর সন্তানাদি হবে| পৃথিবীতে যত ঘাস আছে তোমার উত্তরপুরুষদের সংখ্য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তগুলো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ুমি সেই গমের মত হবে য়ে গম ফসল কাটা পর্য়ন্ত বাড়তে থাকে| হ্যাঁ, বৃদ্ধ বয়স পর্য়ন্ত তুমি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তে বেঁচ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ইয়োব, এই বিষয়গুলো আমরা অনুধাবন করেছি এবং আমরা জানি সেগুলি সত্যি| তাই ইয়োব, আমাদের কথা শো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র নিজের জন্য সেগুলো শেখ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2026-10-20T05:18:51Z</dcterms:created>
  <dcterms:modified xsi:type="dcterms:W3CDTF">2026-10-20T05:18:51Z</dcterms:modified>
  <dc:title>ইয়োব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