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word of the LORD came to Jehu the son of Hanani against Baasha,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asmuch as I exalted you out of the dust, and made you prince over my people Israel; and you have walked in the way of Jeroboam, and have made my people Israel to sin, to provoke me to anger with their si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asmuch as I exalted you out of the dust, and made you prince over my people Israel; and you have walked in the way of Jeroboam, and have made my people Israel to sin, to provoke me to anger with their si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asmuch as I exalted you out of the dust, and made you prince over my people Israel; and you have walked in the way of Jeroboam, and have made my people Israel to sin, to provoke me to anger with their si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I will take away the posterity of Baasha, and the posterity of his house; and will make your house like the house of Jeroboam the son of Neba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I will take away the posterity of Baasha, and the posterity of his house; and will make your house like the house of Jeroboam the son of Neba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im that dies of Baasha in the city shall the dogs eat; and him that dies of his in the fields shall the fowls of the air e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im that dies of Baasha in the city shall the dogs eat; and him that dies of his in the fields shall the fowls of the air ea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Baasha, and what he did, and his might, are they not written in the book of the chronicles of the kings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Baasha, and what he did, and his might, are they not written in the book of the chronicles of the kings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Baasha slept with his fathers, and was buried in Tirzah: and Elah his son reigned in his positi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Baasha slept with his fathers, and was buried in Tirzah: and Elah his son reigned in his posi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wenty and sixth year of Asa king of Judah began Elah the son of Baasha to reign over Israel in Tirzah, two yea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wenty and sixth year of Asa king of Judah began Elah the son of Baasha to reign over Israel in Tirzah, two yea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is servant Zimri, captain of half his chariots, conspired against him, as he was in Tirzah, drinking himself drunk in the house of Arza steward of his house in Tirz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is servant Zimri, captain of half his chariots, conspired against him, as he was in Tirzah, drinking himself drunk in the house of Arza steward of his house in Tirz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is servant Zimri, captain of half his chariots, conspired against him, as he was in Tirzah, drinking himself drunk in the house of Arza steward of his house in Tirz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Zimri went in and stroke him, and killed him, in the twenty and seventh year of Asa king of Judah, and reigned in his posi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Zimri went in and stroke him, and killed him, in the twenty and seventh year of Asa king of Judah, and reigned in his posi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he began to reign, as soon as he sat on his throne, that he slew all the house of Baasha: he left him not one that pisses against a wall, neither of his kinsfolks, nor of his frien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he began to reign, as soon as he sat on his throne, that he slew all the house of Baasha: he left him not one that pisses against a wall, neither of his kinsfolks, nor of his friend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he began to reign, as soon as he sat on his throne, that he slew all the house of Baasha: he left him not one that pisses against a wall, neither of his kinsfolks, nor of his friend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did Zimri destroy all the house of Baasha, according to the word of the LORD, which he spoke against Baasha by Jehu the prophe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did Zimri destroy all the house of Baasha, according to the word of the LORD, which he spoke against Baasha by Jehu the prophe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did Zimri destroy all the house of Baasha, according to the word of the LORD, which he spoke against Baasha by Jehu the prophe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ll the sins of Baasha, and the sins of Elah his son, by which they sinned, and by which they made Israel to sin, in provoking the LORD God of Israel to anger with their vanit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ll the sins of Baasha, and the sins of Elah his son, by which they sinned, and by which they made Israel to sin, in provoking the LORD God of Israel to anger with their vaniti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rest of the acts of Elah, and all that he did, are they not written in the book of the chronicles of the kings of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rest of the acts of Elah, and all that he did, are they not written in the book of the chronicles of the kings of Isr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 the twenty and seventh year of Asa king of Judah did Zimri reign seven days in Tirzah. And the people were encamped against Gibbethon, which belonged to the Philisti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 the twenty and seventh year of Asa king of Judah did Zimri reign seven days in Tirzah. And the people were encamped against Gibbethon, which belonged to the Philisti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hat were encamped heard say, Zimri has conspired, and has also slain the king: wherefore all Israel made Omri, the captain of the host, king over Israel that day in the cam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hat were encamped heard say, Zimri has conspired, and has also slain the king: wherefore all Israel made Omri, the captain of the host, king over Israel that day in the cam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mri went up from Gibbethon, and all Israel with him, and they besieged Tirz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mri went up from Gibbethon, and all Israel with him, and they besieged Tirz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Zimri saw that the city was taken, that he went into the palace of the king's house, and burnt the king's house over him with fire, and di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Zimri saw that the city was taken, that he went into the palace of the king's house, and burnt the king's house over him with fire, and di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his sins which he sinned in doing evil in the sight of the LORD, in walking in the way of Jeroboam, and in his sin which he did, to make Israel to s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his sins which he sinned in doing evil in the sight of the LORD, in walking in the way of Jeroboam, and in his sin which he did, to make Israel to si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his sins which he sinned in doing evil in the sight of the LORD, in walking in the way of Jeroboam, and in his sin which he did, to make Israel to s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 rest of the acts of Zimri, and his treason that he wrought, are they not written in the book of the chronicles of the kings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 rest of the acts of Zimri, and his treason that he wrought, are they not written in the book of the chronicles of the kings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were the people of Israel divided into two parts: half of the people followed Tibni the son of Ginath, to make him king; and half followed Omri.]]></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were the people of Israel divided into two parts: half of the people followed Tibni the son of Ginath, to make him king; and half followed Omri.]]></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the people that followed Omri prevailed against the people that followed Tibni the son of Ginath: so Tibni died, and Omri reign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the people that followed Omri prevailed against the people that followed Tibni the son of Ginath: so Tibni died, and Omri reign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thirty and first year of Asa king of Judah began Omri to reign over Israel, twelve years: six years reigned he in Tirz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thirty and first year of Asa king of Judah began Omri to reign over Israel, twelve years: six years reigned he in Tirz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bought the hill Samaria of Shemer for two talents of silver, and built on the hill, and called the name of the city which he built, after the name of Shemer, owner of the hill, Samar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bought the hill Samaria of Shemer for two talents of silver, and built on the hill, and called the name of the city which he built, after the name of Shemer, owner of the hill, Samar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bought the hill Samaria of Shemer for two talents of silver, and built on the hill, and called the name of the city which he built, after the name of Shemer, owner of the hill, Samar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Omri wrought evil in the eyes of the LORD, and did worse than all that were before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Omri wrought evil in the eyes of the LORD, and did worse than all that were before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 walked in all the way of Jeroboam the son of Nebat, and in his sin wherewith he made Israel to sin, to provoke the LORD God of Israel to anger with their vaniti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 walked in all the way of Jeroboam the son of Nebat, and in his sin wherewith he made Israel to sin, to provoke the LORD God of Israel to anger with their vaniti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 walked in all the way of Jeroboam the son of Nebat, and in his sin wherewith he made Israel to sin, to provoke the LORD God of Israel to anger with their vaniti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rest of the acts of Omri which he did, and his might that he showed, are they not written in the book of the chronicles of the kings of Israe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rest of the acts of Omri which he did, and his might that he showed, are they not written in the book of the chronicles of the kings of Isra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Omri slept with his fathers, and was buried in Samaria: and Ahab his son reigned in his posit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Omri slept with his fathers, and was buried in Samaria: and Ahab his son reigned in his posi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n the thirty and eighth year of Asa king of Judah began Ahab the son of Omri to reign over Israel: and Ahab the son of Omri reigned over Israel in Samaria twenty and two year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n the thirty and eighth year of Asa king of Judah began Ahab the son of Omri to reign over Israel: and Ahab the son of Omri reigned over Israel in Samaria twenty and two year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hab the son of Omri did evil in the sight of the LORD above all that were before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hab the son of Omri did evil in the sight of the LORD above all that were before hi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s if it had been a light thing for him to walk in the sins of Jeroboam the son of Nebat, that he took to wife Jezebel the daughter of Ethbaal king of the Zidonians, and went and served Baal, and worshipped hi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s if it had been a light thing for him to walk in the sins of Jeroboam the son of Nebat, that he took to wife Jezebel the daughter of Ethbaal king of the Zidonians, and went and served Baal, and worshipped hi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s if it had been a light thing for him to walk in the sins of Jeroboam the son of Nebat, that he took to wife Jezebel the daughter of Ethbaal king of the Zidonians, and went and served Baal, and worshipped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reared up an altar for Baal in the house of Baal, which he had built in Samari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hab made a grove; and Ahab did more to provoke the LORD God of Israel to anger than all the kings of Israel that were before hi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hab made a grove; and Ahab did more to provoke the LORD God of Israel to anger than all the kings of Israel that were before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hab made a grove; and Ahab did more to provoke the LORD God of Israel to anger than all the kings of Israel that were before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5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யாமின் வழியிலே நடந்து, என் ஜனமாகிய இஸ்ரவேல் தங்கள் பாவங்களால் எனக்குக் கோபமுண்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வஞ்செய்யப்பண்ணு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நான் பாஷாவின் பின்னடியாரையும் அவன் வீட்டாரின் பின்னடியாரையும் அழித்துப்போட்டு, உ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தின் குமாரனாகிய யெரொபெயாமின் வீட்டைப்போல ஆ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ஷா தன் கைகளின் செய்கையால் கர்த்தருக்குக் கோபமுண்டாக்கி, அவர் பார்வைக்குச் செய்த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மித்தமும், அவன் யெரொபெயாமின் வீட்டாரை வெட்டிப்போட்டதினிமித்தமும், இவர்களைப்போல் ஆ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க்கும் அவன் வீட்டுக்கும் விரோதமாக ஆனானியின் குமாரனாகிய யெகூ என்னும் தீர்க்கதரிசி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பின்னு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வின் ராஜாவான ஆசாவின் இருபத்தாறாம் வருஷத்திலே பாஷாவின் குமாரனாகிய ஏலா இஸ்ரவே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விலே ராஜாவாகி இரண்டு வருஷம்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பண்ணி, அவன் திர்சாவிலே அவ்விடத்து அரமனை உக்கிராணக்காரனாகிய அர்சாவின் வீட்டிலே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 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ரி உள்ளே புகுந்து, யூதாவின் ராஜாவாகிய ஆசாவின் இருபத்தேழாம் வருஷத்தில் அவனை வெட்டிக் 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ராஜாவாகி, சிங்காசனத்தின் மேல் உட்கார்ந்தபோது, அவன் பாஷாவின் வீட்டாரை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ன்; அவன் இனத்தாரையாகிலும், அவன் சிநேகிதரையாகிலும், சுவரில் நீர்விடு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கிலும், அவன் உயிரோடே 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க் கோபமுண்டாக்கிச் செய்ததும் இஸ்ரவேலைச் செய்யப்பண்ணினதுமான அவர்களுடைய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 தீர்க்கதரிசியாகிய யெகூவினால் பாஷாவைக்குறித்துச் சொல்லியிருந்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சிம்ரி பாஷாவின் வீட்டாரையெல்லாம் அழி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தாவின் ராஜாவாகிய ஆசாவின் இருபத்தேழாம் வருஷத்திலே சிம்ரி திர்சாவிலே ஏழுநாள் ராஜாவா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அப்பொழுது பெலிஸ்தருக்கு இருக்கிற கிபெத்தோனுக்கு எதிராகப் பாளயமிற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ம்ரி கட்டுப்பாடுபண்ணி, ராஜாவைக் கொன்றுபோட்டான் என்பதை அங்கே பாளயமிறங்கின ஜனங்கள்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ல்லாம் அந்நாளிலேதானே பாளயத்திலே படைத்தலைவனாகிய உம்ரியை இஸ்ரவேல்மேல்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உம்ரியும் அவனோடேகூட இஸ்ரவேல் அனைத்தும் கிபெத்தோனிலிருந்து வந்து, திர்சாவை மு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ட்டணம் பிடிபட்டதைச் சிம்ரி கண்டபோது, அவன் ராஜாவின் வீடாகிய அரமனைக்குள் பிரவேசி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ராஜ அரமனையைத் தீக்கொளுத்தி, அதிலே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கர்த்தரின் பார்வைக்குப் பொல்லாப்பானதைச் செய்து, யெரொபெயாமின் வழியிலும் அவ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ப்பண்ணின அவன் பாவத்திலும் நடந்ததினால், கட்டிக்கொண்ட அவனுடைய பாவங்களினிமித்தம்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ம்ரியின் மற்ற வர்த்தமானங்களும், அவன் பண்ணின அவனுடைய கட்டுப்பாடு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இஸ்ரவேல் ஜனங்கள் இரண்டு வகுப்பாய்ப் பிரிந்து, பாதி ஜனங்கள் கீனாத்தி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னியை ராஜாவாக்க, அவனைப் பின்பற்றினார்கள்; பாதி ஜனங்கள் உம்ரியைப் பின் ப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பலத்துப் போனார்கள்; திப்னி செத்துப்போனான்; உம்ரி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தாவின் ராஜாவாகிய ஆசாவின் முப்பத்தோராம் வருஷத்தில், உம்ரி இஸ்ரவேல்மேல் ராஜாவாகிய, பன்னி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 ராஜ்யபாரம்பண்ணினான்; அவன் திர்சாவிலே ஆறுவருஷம் அரசா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சேமேரின் கையிலிருந்து சமாரியா மலையை இரண்டு தாலந்து வெள்ளிக்கு வாங்கி, அந்த 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பட்டணத்தைக் கட்டி, அதற்கு மலையினுடைய எஜமானாயிருந்த சேமேருடைய பேரின்படியே சமாரியா என்னும் பே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ம்ரி கர்த்தரின் பார்வைக்குப் பொல்லாப்பானதைச் செய்து, தனக்கு முன்னிருந்த எல்லாரைப் 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பாத்தின் குமாரனாகிய யெரொபெயாமின் சகல வழியிலும், இஸ்ரவேலின் தேவனாகிய கர்த்தருக்கு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ன விக்கிரகங்களாலே கோபம் மூட்டும்படியாய் இஸ்ரவேலைப் பாவஞ்செய்யப்பண்ணின அவனுடைய பாவ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சமாரியாவில் இஸ்ரவேலின் மேல் இருபத்திரண்டு வருஷம்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ரியின் குமாரனாகிய ஆகாப், தனக்கு முன்னிருந்த எல்லாரைப்பார்க்கிலும் கர்த்தரின்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பாத்தின் குமாரனாகிய யெரொபெயாமின் பாவங்களில் நடப்பது அவனுக்குக் கொஞ்சக்காரிய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ற்போல் அவன் சீதோனியரின் ராஜாவாகிய ஏத்பாகாலின் குமாரத்தி யேசபேலை விவாகம்பண்ணினது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போய் பாகாலையும் சேவித்து அதைப்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ன் சமாரியாவிலே கட்டின பாகாலின் கோவிலில் பாகாலுக்குப் பலிபீடத்தை எடு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காப் ஒரு விக்கிரகத்தோப்பையும் வைத்து, இஸ்ரவேலின் தேவனாகிய கர்த்தருக்குக் 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ம்படிக்கு தனக்கு முன்னிருந்த இஸ்ரவேலின் ராஜாக்களெல்லாம் செய்ததைப்பார்க்கிலும் அதிக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நாட்களிலே பெத்தேல் ஊரானாகிய ஈயேல் எரிகோவைக் கட்டினான்; கர்த்தர் நூனி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வைக் கொண்டு சொல்லியிருந்த வார்த்தையின்படியே, அவன் அதின் அஸ்திபாரத்தைப் போடுகிறபோது, அ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தன் மூத்த குமாரனையும், அதின் வாசல்களை வைக்கிறபோது செகூப் என்னும் தன் இளையகுமா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2026-09-17T03:38:26Z</dcterms:created>
  <dcterms:modified xsi:type="dcterms:W3CDTF">2026-09-17T03:38:26Z</dcterms:modified>
  <dc:title>1 இராஜாக்கள்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