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தாவீதையும் அவனுடைய சகல உபத்திரவத்தையும் நினைத்த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: நான் கர்த்தருக்கு ஒரு இடத்தையும், யாக்கோபின் வல்லவருக்கு ஒரு வாசஸ்தலத்தையும் காணுமட்ட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ீடாகிய கூடாரத்தில் பிரவேசிப்பதுமில்லை, என் படுக்கையாகிய கட்டிலின்மேல் ஏறுவதுமில்லை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களுக்கு நித்திரையையும், என் இமைகளுக்கு உறக்கத்தையும் வரவிடுவதுமில்லை என்ற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ஆணையிட்டு, யாக்கோபின் வல்லவருக்குப் பொருத்தனை பண்ண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ஆணையிட்டு, யாக்கோபின் வல்லவருக்குப் பொருத்தனை பண்ண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ம் எப்பிராத்தாவிலே அதின் செய்தியைக் கேட்டு, வனத்தின் வெளிகளில் அதைக் கண்ட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வாசஸ்தலங்களுக்குள் பிரவேசித்து, அவர் பாதபடியில் பணி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து வல்லமை விளங்கும் பெட்டியுடன் நீர் உமது தாபர ஸ்தலத்திற்குள் எழுந்தரு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ஆசாரியர்கள் நீதியைத் தரித்து, உம்முடைய பரிசுத்தவான்கள் கெம்பீரி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பிஷேகம்பண்ணுவித்தவனின் முகத்தை உமது தாசனாகிய தாவீதினிமித்தம் புறக்கணியாதி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கர்ப்பத்தின் கனியை உன் சிங்காசனத்தின்மேல் வைப்பேன் என்ற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கர்ப்பத்தின் கனியை உன் சிங்காசனத்தின்மேல் வைப்பேன் என்ற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என் உடன்படிக்கையையும், நான் போதிக்கும் என் சாட்சிகளையும் காத்து நடந்தால், அவர்கள் குமாரரும் என்றென்றைக்கும் உன் சிங்காசனத்தில் வீற்றிருப்பார்கள் என்றும், கர்த்தர் தாவீதுக்கு உண்மையாய் ஆணையிட்டார்; அவர் தவறமா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ீயோனைத் தெரிந்துகொண்டு, அது தமக்கு வாசஸ்தலமாகும்படி விரும்ப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 என்றென்றைக்கும் நான் தங்கும் இடம்; இதை நான் விரும்பினபடியால் இங்கே வாசம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ன் ஆகாரத்தை நான் ஆசீர்வதித்து வருவேன்; அதின் ஏழைகளை நான் அப்பத்தினால் திருப்தியாக்க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ஆசாரியர்களுக்கு இரட்சிப்பை உடுத்துவேன்; அதிலுள்ள பரிசுத்தவான்கள் மிகவும் கெம்பீரி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தாவீதுக்காக ஒரு கொம்பை முளைக்கப்பண்ணுவேன்; நான் அபிஷேகம் பண்ணுவித்தவனுக்காக ஒரு விளக்கை ஆயத்தம்பண்ண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சத்துருக்களுக்கு வெட்கத்தை உடுத்துவேன்; அவன்மீதிலோ அவன் கிரீடம் பூக்கு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சத்துருக்களுக்கு வெட்கத்தை உடுத்துவேன்; அவன்மீதிலோ அவன் கிரீடம் பூக்க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దావీదునకు కలిగిన బాధలన్నిటిని అతని పక్షమున జ్ఞాపకము చ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యెహోవాతో ప్రమాణపూర్వకముగా మాట య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ాకోబుయొక్క బలిష్ఠునికి మ్రొక్కుబడి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ట్లనగా యెహోవాకు నేనొక స్థలము చూచువరకు యాకోబుయొక్క బలిష్ఠునికి ఒక నివాసస్థలము నేను చూచ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వాసస్థానమైన గుడారములో నేను బ్రవేశింపను నేను పరుండు మంచముమీది కెక్కను నా కన్నులకు నిద్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నియ్యను నా కన్ను రెప్పలకు కునికిపాటు రానియ్య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ది ఎఫ్రాతాలోనున్నదని మేము వింటిమి యాయరు పొలములలో అది దొర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 నివాసస్థలములకు పోదము రండి ఆయన పాదపీఠము ఎదుట సాగిలపడుదము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లెమ్ము నీ బలసూచకమైన మందసముతో కూడ రమ్ము నీ విశ్రాంతి స్థలములో ప్రవేశ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యాజకులు నీతిని వస్త్రమువలె ధరించుకొందురుగాక నీ భక్తులు ఉత్సాహగానము చేయ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సేవకుడైన దావీదు నిమిత్తము నీ అభిషిక్తునికి విముఖుడవై యుం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గర్భఫలమును నీ రాజ్యముమీద నేను నియ మింతును. నీ కుమారులు నా నిబంధనను గైకొనినయెడల నేన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ోధించు నా శాసనమును వారు అనుస రించినయెడల వారి కుమారులుకూడ నీ సింహాసనముమీద నిత్యము కూర్చుందు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సత్యప్రమాణము దావీదుతో చేసెను ఆయన మాట తప్పని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 సీయోనును ఏర్పరచుకొని యున్నాడు. తనకు నివాసస్థలముగా దానిని కోరుకొన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ది నేను కోరినస్థానము, ఇది నిత్యము నాకు విశ్రమ స్థానముగా నుండును ఇక్కడనే నేను నివస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ాని ఆహారమును నేను నిండారులుగా దీవించెదను దానిలోని బీదలను ఆహారముతో తృప్తిపర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ాని యాజకులకు రక్షణను వస్త్రముగా ధరింప జేసెదను దానిలోని భక్తులు బిగ్గరగా ఆనందగానము చేస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క్కడ దావీదునకు కొమ్ము మొలవ జేసెదను నా అభిషిక్తునికొరకు నే నచ్చట ఒక దీపము సిద్ధపర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ని శత్రువులకు అవమానమును వస్త్రముగా ధరింప జేసెదను అతని కిరీటము అతనిమీదనే యుండి తేజరిల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2026-10-20T07:34:42Z</dcterms:created>
  <dcterms:modified xsi:type="dcterms:W3CDTF">2026-10-20T07:34:42Z</dcterms:modified>
  <dc:title>కీర్తనలు : 132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