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Jericho was strictly shut up because of the children of Israel: none went out, and none came i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Jericho was strictly shut up because of the children of Israel: none went out, and none came i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aid unto Joshua, See, I have given into yours hand Jericho, and the king thereof, and the mighty men of valou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aid unto Joshua, See, I have given into yours hand Jericho, and the king thereof, and the mighty men of valou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ll of you shall compass the city, all you men of war, and go round about the city once. Thus shall you do six day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ll of you shall compass the city, all you men of war, and go round about the city once. Thus shall you do six day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even priests shall bear before the ark seven trumpets of rams' horns: and the seventh day all of you shall compass the city seven times, and the priests shall blow with the trumpe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even priests shall bear before the ark seven trumpets of rams' horns: and the seventh day all of you shall compass the city seven times, and the priests shall blow with the trumpe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shall come to pass, that when they make a long blast with the ram's horn, and when all of you hear the sound of the trumpet, all the people shall shout with a great shout; and the wall of the city shall fall down flat, and the people shall ascend up every man straight before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shall come to pass, that when they make a long blast with the ram's horn, and when all of you hear the sound of the trumpet, all the people shall shout with a great shout; and the wall of the city shall fall down flat, and the people shall ascend up every man straight before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shall come to pass, that when they make a long blast with the ram's horn, and when all of you hear the sound of the trumpet, all the people shall shout with a great shout; and the wall of the city shall fall down flat, and the people shall ascend up every man straight before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shua the son of Nun called the priests, and said unto them, Take up the ark of the covenant, and let seven priests bear seven trumpets of rams' horns before the ark of the LOR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shua the son of Nun called the priests, and said unto them, Take up the ark of the covenant, and let seven priests bear seven trumpets of rams' horns before the ark of the L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shua the son of Nun called the priests, and said unto them, Take up the ark of the covenant, and let seven priests bear seven trumpets of rams' horns before the ark of the LOR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unto the people, Pass on, and compass the city, and let him that is armed pass on before the ark of the LO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unto the people, Pass on, and compass the city, and let him that is armed pass on before the ark of the LO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when Joshua had spoken unto the people, that the seven priests bearing the seven trumpets of rams' horns passed on before the LORD, and blew with the trumpets: and the ark of the covenant of the LORD followed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when Joshua had spoken unto the people, that the seven priests bearing the seven trumpets of rams' horns passed on before the LORD, and blew with the trumpets: and the ark of the covenant of the LORD followed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when Joshua had spoken unto the people, that the seven priests bearing the seven trumpets of rams' horns passed on before the LORD, and blew with the trumpets: and the ark of the covenant of the LORD followed th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armed men went before the priests that blew with the trumpets, and the rear guard came after the ark, the priests going on, and blowing with the trumpet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armed men went before the priests that blew with the trumpets, and the rear guard came after the ark, the priests going on, and blowing with the trumpet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oshua had commanded the people, saying, All of you shall not shout, nor make any noise with your voice, neither shall any word proceed out of your mouth, until the day I bid you shout; then shall all of you shou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oshua had commanded the people, saying, All of you shall not shout, nor make any noise with your voice, neither shall any word proceed out of your mouth, until the day I bid you shout; then shall all of you shou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oshua had commanded the people, saying, All of you shall not shout, nor make any noise with your voice, neither shall any word proceed out of your mouth, until the day I bid you shout; then shall all of you shou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the ark of the LORD compassed the city, going about it once: and they came into the camp, and lodged in the camp.]]></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the ark of the LORD compassed the city, going about it once: and they came into the camp, and lodged in the camp.]]></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oshua rose early in the morning, and the priests took up the ark of the LOR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even priests bearing seven trumpets of rams' horns before the ark of the LORD went on continually, and blew with the trumpets: and the armed men went before them; but the rear guard came after the ark of the LORD, the priests going on, and blowing with the trumpe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even priests bearing seven trumpets of rams' horns before the ark of the LORD went on continually, and blew with the trumpets: and the armed men went before them; but the rear guard came after the ark of the LORD, the priests going on, and blowing with the trumpet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even priests bearing seven trumpets of rams' horns before the ark of the LORD went on continually, and blew with the trumpets: and the armed men went before them; but the rear guard came after the ark of the LORD, the priests going on, and blowing with the trumpet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second day they compassed the city once, and returned into the camp: so they did six day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second day they compassed the city once, and returned into the camp: so they did six day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on the seventh day, that they rose early about the dawning of the day, and compassed the city after the same manner seven times: only on that day they compassed the city seven tim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on the seventh day, that they rose early about the dawning of the day, and compassed the city after the same manner seven times: only on that day they compassed the city seven tim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at the seventh time, when the priests blew with the trumpets, Joshua said unto the people, Shout; for the LORD has given you the cit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at the seventh time, when the priests blew with the trumpets, Joshua said unto the people, Shout; for the LORD has given you the cit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city shall be accursed, even it, and all that are therein, to the LORD: only Rahab the harlot shall live, she and all that are with her in the house, because she hid the messengers that we sen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city shall be accursed, even it, and all that are therein, to the LORD: only Rahab the harlot shall live, she and all that are with her in the house, because she hid the messengers that we sen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city shall be accursed, even it, and all that are therein, to the LORD: only Rahab the harlot shall live, she and all that are with her in the house, because she hid the messengers that we sen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of you, in any way keep yourselves from the accursed thing, lest all of you make yourselves accursed, when all of you take of the accursed thing, and make the camp of Israel a curse, and trouble i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of you, in any way keep yourselves from the accursed thing, lest all of you make yourselves accursed, when all of you take of the accursed thing, and make the camp of Israel a curse, and trouble 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of you, in any way keep yourselves from the accursed thing, lest all of you make yourselves accursed, when all of you take of the accursed thing, and make the camp of Israel a curse, and trouble i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all the silver, and gold, and vessels of brass and iron, are consecrated unto the LORD: they shall come into the treasury of the L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all the silver, and gold, and vessels of brass and iron, are consecrated unto the LORD: they shall come into the treasury of the LOR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o the people shouted when the priests blew with the trumpets: and it came to pass, when the people heard the sound of the trumpet, and the people shouted with a great shout, that the wall fell down flat, so that the people went up into the city, every man straight before him, and they took the cit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o the people shouted when the priests blew with the trumpets: and it came to pass, when the people heard the sound of the trumpet, and the people shouted with a great shout, that the wall fell down flat, so that the people went up into the city, every man straight before him, and they took the cit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o the people shouted when the priests blew with the trumpets: and it came to pass, when the people heard the sound of the trumpet, and the people shouted with a great shout, that the wall fell down flat, so that the people went up into the city, every man straight before him, and they took the cit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utterly destroyed all that was in the city, both man and woman, young and old, and ox, and sheep, and ass, with the edge of the sw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utterly destroyed all that was in the city, both man and woman, young and old, and ox, and sheep, and ass, with the edge of the swo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Joshua had said unto the two men that had spied out the country, Go into the harlot's house, and bring out thence the woman, and all that she has, as all of you swore unto he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Joshua had said unto the two men that had spied out the country, Go into the harlot's house, and bring out thence the woman, and all that she has, as all of you swore unto he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Joshua had said unto the two men that had spied out the country, Go into the harlot's house, and bring out thence the woman, and all that she has, as all of you swore unto he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young men that were spies went in, and brought out Rahab, and her father, and her mother, and her brethren, and all that she had; and they brought out all her kindred, and left them without the camp of Israe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young men that were spies went in, and brought out Rahab, and her father, and her mother, and her brethren, and all that she had; and they brought out all her kindred, and left them without the camp of Israe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young men that were spies went in, and brought out Rahab, and her father, and her mother, and her brethren, and all that she had; and they brought out all her kindred, and left them without the camp of Israe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burnt the city with fire, and all that was therein: only the silver, and the gold, and the vessels of brass and of iron, they put into the treasury of the house of the LOR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burnt the city with fire, and all that was therein: only the silver, and the gold, and the vessels of brass and of iron, they put into the treasury of the house of the LOR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burnt the city with fire, and all that was therein: only the silver, and the gold, and the vessels of brass and of iron, they put into the treasury of the house of the LOR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oshua saved Rahab the harlot alive, and her father's household, and all that she had; and she dwells in Israel even unto this day; because she hid the messengers, which Joshua sent to spy out Jerich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oshua saved Rahab the harlot alive, and her father's household, and all that she had; and she dwells in Israel even unto this day; because she hid the messengers, which Joshua sent to spy out Jerich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oshua saved Rahab the harlot alive, and her father's household, and all that she had; and she dwells in Israel even unto this day; because she hid the messengers, which Joshua sent to spy out Jerich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Joshua adjured them at that time, saying, Cursed be the man before the LORD, that rises up and builds this city Jericho: he shall lay the foundation thereof in his firstborn, and in his youngest son shall he set up the gates of it.]]></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Joshua adjured them at that time, saying, Cursed be the man before the LORD, that rises up and builds this city Jericho: he shall lay the foundation thereof in his firstborn, and in his youngest son shall he set up the gates of it.]]></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Joshua adjured them at that time, saying, Cursed be the man before the LORD, that rises up and builds this city Jericho: he shall lay the foundation thereof in his firstborn, and in his youngest son shall he set up the gates of it.]]></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 the LORD was with Joshua; and his fame was noised throughout all the countr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740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ரிகோ இஸ்ரவேல் புத்திரருக்கு முன்பாக அடைக்கப்பட்டிருந்தது; ஒருவரும் வெளியே போகவுமில்லை, ஒ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ள்ளே வர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 யோசுவாவை நோக்கி: இதோ, எரிகோவையும் அதின் ராஜாவையும் யுத்தவீரரையும் உ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யுத்தபுருஷராகிய நீங்கள் அனைவரும் பட்டணத்தைச் சூழ்ந்து ஒருதரம் சுற்றிவாருங்கள்; இப்படி ஆறு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ஏழு ஆசாரியர் பெட்டிக்கு முன்பாக ஏழு கொம்பு எக்காளங்களைப் பிடித்துக்கொண்டுபோகவேண்டும்; ஏ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ல் பட்டணத்தை ஏழுதரம் சுற்றிவரக்கடவர்கள்; ஆசாரியர் எக்காளங்களை ஊத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அந்தக் கொம்புகளினால் நெடுந்தொனி இடும்போதும், நீங்கள் எக்காள சத்தத்தைக் கேட்கும்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எல்லாரும் மகா ஆரவாரத்தோடே ஆர்ப்பரிக்கக்கடவர்கள்; அப்பொழுது பட்டணத்தின் அல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ந்துவிழும்; உடனே ஜனங்கள் அவரவர் தங்களுக்கு நேராக ஏறக்கட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தப்படியே நூனின் குமாரனாகிய யோசுவா ஆசாரியரை அழைத்து: உடன்படிக்கைப் பெ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போங்கள்; தொனிக்கும் ஏழு எக்காளங்களையும் ஏழு ஆசாரியர்கள் கர்த்தருடைய பெட்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ப் பிடித்துக்கொண்டு போகக்கடவர்க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ஜனங்களை நோக்கி: பட்டணத்தைச் சுற்றி நடந்துபோங்கள்; யுத்தசன்னத்தரானவர்கள் கர்த்தரின் பெட்டிக்கு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க்கடவ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சுவா ஜனங்களிடத்தில் பேசினவுடனே, தொனிக்கும் ஏழு எக்காளங்களைப் பிடித்திருக்கும் ஏழு ஆசாரி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 முன்பாக நடந்து எக்காளங்களை ஊதினார்கள்; கர்த்தருடைய உடன்படிக்கைப் பெட்டி அவர்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செ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க்காளங்களை ஊதுகிற ஆசாரியருக்குமுன் யுத்தசன்னத்தரானவர்கள் நடந்தார்கள்; பின்தண்டு எக்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தப்படும்போது பெட்டிக்குப் பின்செ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யோசுவா ஜனங்களை நோக்கி: நான் சொல்லும் நாள்மட்டும், நீங்கள் ஆர்ப்பரியாமலும் உங்கள் வா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ங்காட்டாமலும் இருங்கள்; உங்கள் வாயிலிருந்து ஒரு பேச்சும் புறப்படவேண்டாம்; ஆர்ப்பரியு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நான் சொல்லும் நாளிலே ஆர்ப்பரிப்பீர்களாக என்று கட்டளையி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டியே கர்த்தரின் பெட்டியைப் பட்டணத்தைச் சூழ்ந்து ஒருதரம் சுற்றிவரப்பண்ணினா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 பாளயத்தில் வந்து, பாளயத்தில் இராத் த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யோசுவா அதிகாலமே எழுந்திருந்தான்; ஆசாரியர்கள் கர்த்தரின் பெட்டியைச் சுமந்துகொண்டு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னிக்கும் ஏழு எக்காளங்களைப் பிடிக்கிற ஏழு ஆசாரியர்களும் எக்காளங்களை ஊதிக்கொண்டே கர்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க்கு முன்பாக நடந்தார்கள்; யுத்தசன்னத்தரானவர்கள் அவர்களுக்கு முன்னாலே ந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தண்டோவெனில் எக்காளங்கள் ஊதப்படுகையில், கர்த்தரின் பெட்டிக்குப் பின்செ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ரண்டாம் நாளிலும் பட்டணத்தை ஒருதரம் சுற்றிவந்து, பாளயத்துக்குத் திரும்பினார்கள்; இந்த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நாளும்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ஏழாம்நாளில், அதிகாலமே கிழக்கு வெளுக்கும்போது எழுந்திருந்து அந்தப்பிரகாரமே பட்டணத்தை ஏழு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ஏழாந்தரம் ஆசாரியர் எக்காளங்களை ஊதுகையில், யோசுவா ஜனங்களை நோக்கி: ஆர்ப்பரியுங்கள், பட்டண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ங்களுக்கு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னாலும் இந்தப்பட்டணமும் இதிலுள்ள யாவும் கர்த்தருக்குச் சாபத்தீடாயிருக்கும்; நாம் அனுப்பின ஆ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காப் என்னும் வேசி மறைத்துவைத்தபடியால், அவளும் அவளோடே வீட்டுக்குள் இருக்கிற அனைவரு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ரு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பத்தீடானதில் ஏதாகிலும் எடுத்துக்கொள்ளுகிறதினாலே நீங்கள் சாபத்தீடாகாதபடிக்கும்,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த்தைச் சாபத்தீடாக்கி அதைக் கலங்கப்பண்ணாதபடிக்கும், நீங்கள் சாபத்தீடானதற்கு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கல வெள்ளியும் பொன்னும், வெண்கலத்தினாலும் இரும்பினாலும் செய்யப்பட்ட பாத்தி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ப் பரிசுத்தமானவைகள்; அவைகள் கர்த்தரின் பொக்கிஷத்தில் சே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க்காளங்களை ஊதுகையில், ஜனங்கள் ஆர்ப்பரித்தார்கள்; எக்காள சத்தத்தை ஜனங்கள் கேட்டு,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வாரத்தோடே முழங்குகையில், அலங்கம் இடிந்து விழுந்தது; உடனே ஜனங்கள் அவரவர் தங்களுக்கு நேரா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ல் ஏறி, பட்டணத்தை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ட்டணத்திலிருந்த புருஷரையும் ஸ்திரீகளையும் வாலிபரையும் கிழவரையும் ஆடுமாடுகளையும் கழு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த்தையும் பட்டயக்கருக்கினால் சங்காரம்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யோசுவா, தேசத்தை வேவுபார்த்த இரண்டு புருஷரை நோக்கி: நீங்கள் அந்த வேசியின் வீட்டிலே போய்,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க்கு ஆணையிட்டபடி அந்த ஸ்திரீயையும் அவளுக்கு உண்டான யாவையும் அங்கேயிருந்து வெளியே கொண்டுவா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வேவுகாரன் அந்த வாலிபர் உள்ளேபோய், ராகாபையும் அவள் தகப்பனையும் அவள் தா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களையும் அவளுக்குள்ள யாவையும் அவள் குடும்பத்தார் அனைவரையும் வெளியே அழைத்துக்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இஸ்ரவேல் பாளயத்துக்குப் புறம்பே இருக்கும்படி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ட்டணத்தையும் அதிலுள்ள யாவையும் அக்கினியால் சுட்டெரித்தார்கள்; வெள்ளியையும் பொன்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கலத்தினாலும் இரும்பினாலும் செய்தபாத்திரங்களையுமாத்திரம் கர்த்தரின் ஆலயப்பொக்கிஷ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எரிகோவை வேவுபார்க்க யோசுவா அனுப்பின ஆட்களை ராகாப் என்னும் வேசி மறைத்துவைத்தபடியினால், அவ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 தகப்பன் வீட்டாரையும் அவளுக்குள்ள யாவையும் யோசுவா உயிரோடே வைத்தான்; அவள் இந்நாள்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நடுவிலே குடியிருக்கி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க்காலத்திலே யோசுவா: இந்த எரிகோ பட்டணத்தைக் கட்டும்படி எழும்பும் மனுஷன் கர்த்தருக்கு முன்பா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க்கப்பட்டிருக்கக்கடவன்; அவன் அதின் அஸ்திபாரத்தைப் போடுகிறபோது தன் மூத்த குமாரனை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களை வைக்கிறபோது; தன் இளைய குமாரனையும் சாகக் கொடுக்கக்கடவன் என்று சாபம் கூ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வ்விதமாய்க் கர்த்தர் யோசுவாவோடேகூட இருந்தார்; அவன் கீர்த்தி தேசமெங்கும் பரம்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6]]></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2026-11-01T08:18:56Z</dcterms:created>
  <dcterms:modified xsi:type="dcterms:W3CDTF">2026-11-01T08:18:56Z</dcterms:modified>
  <dc:title>யோசுவா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