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ஆழ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கிய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ைவிடா என் மீட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 உம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வந்து என்னை மீட்ட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ர்ப்பண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ல மாற்ற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ுதிக்கும்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ுதிக்கும் பாத்திர்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ே வல்லவரே ஆரா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ாட ஆயிரம் நாவ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ந்தாலும் போ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ம் கொண்டீர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பாடு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ீர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ெழுந்தீர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ெழுந்தீர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மே உன் கூர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மே உன் ஜெயம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ராஜ ஜீவி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கை செய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ிலும் அதி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2026-10-31T02:59:09Z</dcterms:created>
  <dcterms:modified xsi:type="dcterms:W3CDTF">2026-10-31T02:59:09Z</dcterms:modified>
  <dc:title>துதிப் பாடல்கள் : 886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