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 அநேக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 அநேகராயிருக்கிறா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న్ను బాధించువారు ఎంతో విస్తరించియున్నారునామీదికి లేచువారు అనే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ని వలన అతనికి రక్షణ యేమియు దొరకదనినన్నుగూర్చి చెప్పువారు అనేకులు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నీవే నాకు కేడెముగానునీవే నాకు అతిశయాస్పదముగాను నా తల ఎత్తువాడవుగాను ఉ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లుగెత్తి నేను యెహోవాకు మొఱ్ఱపెట్టునప్పుడుఆయన తన పరిశుద్ధ పర్వతమునుండి నాకుత్తర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ాకు ఆధారము, కావున నేను పండుకొని నిద్రపోయి మేలుక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దివేలమంది దండెత్తి నా మీదికి వచ్చి మోహరించిననునేను భయప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లెమ్ము, నా దేవా నన్ను రక్షింపుమునా శత్రువులనందరిని దవడ యెముకమీద కొట్టువాడవు నీవే, దుష్ట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ళ్లు విరుగగొట్టువాడవు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క్షణ యెహోవాదినీ ప్రజలమీదికి నీ ఆశీర్వాదము వచ్చునుగాక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2026-10-20T07:32:38Z</dcterms:created>
  <dcterms:modified xsi:type="dcterms:W3CDTF">2026-10-20T07:32:38Z</dcterms:modified>
  <dc:title>కీర్తనలు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