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ஜனங்களோ முரட்டாட்டமும் கலகமுமான இருதயமுள்ளவர்கள்; முரட்டாட்டம்பண்ணிப் போய்வி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: கர்த்தருடைய ஜீவனைக்கொண்டு சொல்லுகிறோம் என்றாலும், பொய்யாணையிடுகிற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கைத்துத் திடுக்கிடத்தக்க காரியம் தேசத்திலே நடந்துவர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ும், யூதா வம்சத்தாரும் எனக்கு விரோதமாய் மிகுதியும் துரோகம்பண்ணினார்கள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றந்த பிரேதக்குழிகளைப்போல் அவர்கள் அம்பறாத்தூணிகள் இருக்கும்; அவர்கள் அனைவரும் பாக்கிரமசாலி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நான் அந்நாட்களிலும் உங்களைச் சர்வசங்காரம் செய்யாதிருப்பேன் என்று கர்த்தர் சொல்லுகிறார்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யாக்கோபின் வீட்டிலே அறிவித்து, யூதாவிலே சொல்லிக் கூறவேண்டியது என்னவென்றா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ನನಗೆ ಭಯಪಡುವದಿಲ್ಲವೋ? ನನ್ನ ಸಮ್ಮುಖದಲ್ಲಿ ನಡುಗುವದಿಲ್ಲವೋ ಎಂದು ಕರ್ತನು ಅನ್ನುತ್ತಾನೆ; ಸಮುದ್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ಟಕೂಡದ ಹಾಗೆ ಮರಳನ್ನು ನಿತ್ಯ ನೇಮಕದಿಂದ ನಾನು ಮೇರೆಯಾಗಿಟ್ಟಿದ್ದೇನೆ; ಅದರ ತೆರೆಗಳು ಎದ್ದರೂ ದಡ ವಿಾರಲಾರವು, ಘೋಷ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ರೂ ಅದನ್ನು ದಾಟಲಾರ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ಈ ಜನರಿಗೆ ತಿರುಗಿ ಬೀಳುವಂಥ, ಪ್ರತಿಭಟಿಸುವಂಥ ಹೃದಯ ಉಂಟು; ಅವರು ತಿರುಗಿ ಬಿದ್ದು ಹೋಗಿಬ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ಲ್ಲವೆ ತಮ್ಮ ಹೃದಯದಲ್ಲಿ--ಮುಂಗಾರು ಹಿಂಗಾರು ಮಳೆಯನ್ನು ಅದರದರ ಕಾಲದಲ್ಲಿ ನಮಗೆ ಕೊಡು ವಂಥ ಸುಗ್ಗಿಗೆ ನೇಮಕ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ರಗಳಲ್ಲಿ ನಮ್ಮನ್ನು ಕಾಪಾಡುವಂಥ ನಮ್ಮ ದೇವರಾದ ಕರ್ತನಿಗೆ ಭಯ ಪಡೋಣ ಎಂದು ಅಂದು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ಮ್ಮ ಅಕ್ರಮಗಳು ಇವುಗಳನ್ನು ತಪ್ಪಿಸಿ ಅವೆ; ನಿಮ್ಮ ಪಾಪ ಗಳು ಒಳ್ಳೆಯವುಗಳನ್ನು ನಿಮ್ಮಿಂದ ಹಿಂದೆಳೆದ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ನ್ನ ಜನರಲ್ಲಿ ದುಷ್ಟರು ಸಿಕ್ಕಿದ್ದಾರೆ; ಉರುಲು ಇಡುವವನ ಹಾಗೆ ಹೊಂಚು ಹಾಕುತ್ತಾರೆ; ಬೋನು ಹಾಕಿ ಮನುಷ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ಯ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ರೂಸಲೇಮಿನ ಬೀದಿಗಳಲ್ಲಿ ಅತ್ತಿತ್ತ ಓಡಾಡಿ ನ್ಯಾಯವನ್ನು ಮಾಡುವವನೂ ಸತ್ಯವನ್ನು ಹುಡುಕುವವನೂ ನಿಮಗೆ ಒಬ್ಬ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ುವನೋ? ಅವಳ ವಿಶಾಲ ಸ್ಥಳಗಳಲ್ಲಿ ನೋಡಿ ತಿಳಿದು ಹುಡುಕಿರಿ. ಸಿಕ್ಕಿದರೆ ಅವಳಿಗೆ ಮನ್ನ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ಪಂಜರವು ಪಕ್ಷಿಗಳಿಂದ ತುಂಬಿರುವ ಪ್ರಕಾರ ಅವರ ಮನೆಗಳು ಮೋಸದಿಂದ ತುಂಬಿಯವೆ. ಆದದರಿಂದ ಅವರು ದೊಡ್ಡ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ಶ್ವರ್ಯವಂತರೂ ಆಗ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--ಕರ್ತನು ಜೀವಿಸುತ್ತಾನೆಂದು ಹೇಳಿದರೂ ನಿಶ್ಚಯವಾಗಿ ಸುಳ್ಳಾಗಿಯೇ ಅವರು ಆಣೆ ಇ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ೊಬ್ಬಿದ್ದಾರೆ, ಪ್ರಕಾಶಿಸುತ್ತಾರೆ; ಹೌದು, ದುಷ್ಟರ ಕೃತ್ಯಗಳಿಗಿಂತ ವಿಾರಿ ಹೋಗಿದ್ದಾರೆ. ವ್ಯಾಜ್ಯ ವನ್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ದವನ ವ್ಯಾಜ್ಯವನ್ನು ವಿಚಾರಿಸುವದಿಲ್ಲ; ಆದಾಗ್ಯೂ ಅವರು ಸಫಲವಾಗುತ್ತಾರೆ; ಬಡವರ ನ್ಯಾಯವನ್ನು ತೀರಿ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ಿನ್ನ ಕಣ್ಣುಗಳು ಸತ್ಯದ ಮೇಲೆ ಇವೆಯ ಲ್ಲವೋ? ಅವರನ್ನು ಹೊಡೆದಿ, ಆದರೆ ಅವರಿಗೆ ದುಃಖವಾಗಲಿಲ್ಲ;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ರಿಸಿದಿ, ಆದರೆ ಶಿಕ್ಷೆ ಹೊಂದಲೊಲ್ಲದೆ ಇದ್ದರು; ತಮ್ಮ ಮುಖಗಳನ್ನು ಬಂಡೆಗಿಂತ ಕಠಿಣ ಮಾಡಿಕೊಂಡಿದ್ದಾರೆ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ುವದಕ್ಕೆ ನಿರಾಕರ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ವುಗಳ ನಿಮಿತ್ತ ನಾನು ವಿಚಾರಿಸುವದಿಲ್ಲವೋ? ಇಂಥಾ ಜನಾಂಗಕ್ಕೆ ನನ್ನ ಪ್ರಾಣವು ಮುಯ್ಯಿಗೆ ಮುಯ್ಯಿ ತೀರಿಸುವದಿ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ದರಿಂದ ನಾನು--ನಿಶ್ಚಯವಾಗಿ ಇವರು ಬಡವರು, ಬುದ್ಧಿ ಹೀನರು; ಕರ್ತನ ಮಾರ್ಗವನ್ನೂ ತಮ್ಮ ದೇವರ ನ್ಯಾಯತೀರ್ಪ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ಿ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ಶ್ಚರ್ಯವೂ ಭಯಂಕರವೂ ಆದ ಕಾರ್ಯವು ದೇಶದಲ್ಲಿ ನಡೆಯು ತ್ತ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ಏನಂದರೆ ಪ್ರವಾದಿಗಳು ಸುಳ್ಳಾಗಿ ಪ್ರವಾದಿಸು ತ್ತಾರೆ, ಯಾಜಕರು ತಮ್ಮ ಆದಾಯದಿಂದ ದೊರೆತನ ಮಾಡುತ್ತಾರೆ; ನನ್ನ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ಪ್ರೀತಿ ಮಾಡು ತ್ತಾರೆ; ಆದರೆ ಅದರ ಅಂತ್ಯದಲ್ಲಿ ನೀವು ಏನು ಮಾಡುವ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ದೊಡ್ಡವರ ಬಳಿಗೆ ಹೋಗಿ ಅವರ ಸಂಗಡ ಮಾತನಾಡು ವೆನು; ಅವರು ಕರ್ತನ ಮಾರ್ಗವನ್ನೂ ತಮ್ಮ ದೇವರ ನ್ಯಾಯತೀರ್ಪ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ದ್ದಾರೆ; ಆದರೆ ಇವರು ಕೂಡ ನೊಗವನ್ನು ಮುರಿದು ಬಂಧನಗಳನ್ನು ಹರಿದು ಬ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ುವದರಿಂದ ಅಡವಿಯ ಸಿಂಹವು ಅವರನ್ನು ಕೊಲ್ಲುವದು; ಸಂಜೆಯ ತೋಳವು ಅವರನ್ನು ಸೂರೆ ಮಾಡುವದು; ಚಿರತೆ ಅವರ ಪಟ್ಟಣ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ಕಾವಲಾಗಿರುವದು; ಅಲ್ಲಿಂದ ಹೊರಗೆ ಬರುವವ ರೆಲ್ಲರೂ ಸೀಳಲ್ಪಡುವರು; ಅವರ ದ್ರೋಹಗಳು ಬಹಳವಾಗಿವೆ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ುವಿಕೆಯು ಹೆಚ್ಚ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ಕ್ಕಾಗಿ ನಾನು ನಿನ್ನನ್ನು ಹೇಗೆ ಮನ್ನಿಸಲಿ? ನಿನ್ನ ಮಕ್ಕಳು ನನ್ನನ್ನು ಬಿಟ್ಟು ದೇವರಲ್ಲದವುಗಳ ಮೇಲೆ ಆ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ುಕೊಂಡಿದ್ದಾರೆ; ನಾನು ಅವರನ್ನು ತೃಪ್ತಿಪಡಿ ಸಿದ ಮೇಲೆ ಅವರು ವ್ಯಭಿಚಾರಮಾಡಿ ಸೂಳೆಯರ ಮನೆಗಳಲ್ಲಿ ಗುಂಪ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ೆಳಗಿ ನಲ್ಲಿ ಕೊಬ್ಬಿದ ಕುದುರೆಗಳ ಹಾಗಿದ್ದಾರೆ; ತಮ್ಮ ತಮ್ಮ ನೆರೆಯವರ ಹೆಂಡತಿಯರಿಗೋಸ್ಕರ ಹೂಂಕರಿ 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ವುಗಳ ನಿಮಿತ್ತ ನಾನು ವಿಚಾರಿಸುವ ದಿಲ್ಲವೋ? ಇಂಥಾ ಜನಾಂಗಕ್ಕೆ ನನ್ನ ಪ್ರಾಣವು ಮುಯ್ಯಿಗೆ ಮುಯ್ಯಿ ತೀರಿಸ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ಳ ಗೋಡೆಗಳನ್ನು ಏರಿರಿ, ಕೆಡಿಸಿರಿ; ಆದರೆ ಪೂರ್ಣವಾಗಿ ನಾಶಮಾಡಬೇಡಿರಿ. ಅವಳ ಕೋಟೆಯ ಉಪ್ಪರಿ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ಬಿಡಿರಿ; ಅವು ಕರ್ತನವುಗಳ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ಸ್ರಾಯೇಲ್ಯನ ಮನೆತನದವರೂ ಯೆಹೂದನ ಮನೆತನದವರೂ ನನಗೆ ಬಹಳ ವಂಚನೆ ಮಾಡಿದ್ದಾ ರ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ನ್ನು ಸುಳ್ಳುಗಾರ ನನ್ನಾಗಿ ಮಾಡಿ ಅವರು--ಆತನು ಅಂಥವನಲ್ಲ; ನಮ್ಮ ಮೇಲೆ ಕೇಡುಬಾರದು; ಇಲ್ಲವೆ ಕತ್ತಿಯ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ವನ್ನಾದರೂ ನಾವು ನೋ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್ರವಾದಿಗಳು ಗಾಳಿಯಾಗುವರು; ವಾಕ್ಯವು ಅವರಲ್ಲಿ ಇಲ್ಲ; ಅವರಿಗೆ ಹೀಗಾಗುವದು ಎಂದು ಹೇಳ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 ದರಿಂದ ಸೈನ್ಯಗಳ ದೇವರಾದ ಕರ್ತನು ಹೀಗೆ ಹೇಳು ತ್ತಾನೆ--ನೀವು ಈ ಮಾತನ್ನಾಡುವದರಿಂದ ಇಗೋ,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ಲ್ಲಿರುವ ನನ್ನ ಮಾತುಗಳನ್ನು ಬೆಂಕಿಯಾಗಿಯೂ ಈ ಜನರನ್ನು ಕಟ್ಟಿಗೆಯಾಗಿಯೂ ಮಾಡುವೆನು; ಅದು ಅವರನ್ನು ತಿಂದು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ಇಸ್ರಾಯೇಲ್ಯನ ಮನೆತನವೇ, ನಾನು ದೂರದಿಂದ ನಿಮ್ಮ ಮೇಲೆ ಒಂದು ಜನಾಂಗವನ್ನು ತರಿಸುತ್ತೇ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 ಅದು ಬಲವಾದ ಜನಾಂಗವು ಪೂರ್ವಕಾಲದ ಜನಾಂಗವು, ಆ ಜನಾಂಗದ ಭಾಷೆಯನ್ನು ನೀನರಿಯೆ; ಇಲ್ಲವ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ಂಥದ್ದು ನಿನಗೆ ತಿಳಿ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 ಬತ್ತಳಿಕೆ ತೆರೆದ ಸಮಾಧಿಯ ಹಾಗಿದೆ; ಅವರೆಲ್ಲರೂ ಪರಾಕ್ರಮ ಶಾಲಿ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ಕುಮಾರರು, ಕುಮಾರ್ತೆಯರು ತಿನ್ನತಕ್ಕ ನಿನ್ನ ಪೈರನ್ನೂ ರೊಟ್ಟಿಯನ್ನೂ ತಿನ್ನುವರು, ಕುರಿಗಳನ್ನೂ ದನ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ರು, ದ್ರಾಕ್ಷೇ ಗಿಡ ಗಳನ್ನೂ ಅಂಜೂರದ ಗಿಡಗಳನ್ನೂ ತಿನ್ನುವರು. ನೀನು ನಂಬಿಕೊಂಡಿದ್ದ ಕೋಟೆಯುಳ್ಳ ಪಟ್ಟ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 ಬಡವಾಗ 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ಾಗ್ಯೂ ಆ ದಿವಸಗಳಲ್ಲಿಯೂ ನಾನು ನಿಮ್ಮನ್ನು ಸಂಪೂರ್ಣ ವಾಗಿ ಅಳಿಸಿಬಿಡುವದಿಲ್ಲ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ಮ್ಮ ದೇವರಾದ ಕರ್ತನು ಯಾಕೆ ನಮಗೆ ಇವುಗಳನ್ನೆಲ್ಲಾ ಮಾಡುತ್ತಾನೆಂದು ಅವರು ಹೇಳು ವಾಗ--ನೀನು ಅವರಿಗೆ--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ಬಿಟ್ಟು, ನಿಮ್ಮ ದೇಶದಲ್ಲಿ ಬೇರೆ ದೇವರುಗಳನ್ನು ಸೇವಿಸಿದ ಹಾಗೆ ನಿಮ್ಮದಲ್ಲದ ದೇಶದಲ್ಲಿ ಅನ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ುವಿರಿ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ಾಕೋಬನ ಮನೆತನದಲ್ಲಿ ಇದನ್ನು ತಿಳಿಸಿರಿ. ಯೆಹೂದದಲ್ಲಿ ಪ್ರಕಟಿಸಿರಿ, ಏನಂದರೆ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ೂಢರೇ, ಬುದ್ಧಿಹೀನ ಜನರೇ, ಕಣ್ಣುಗಳಿದ್ದು ನೋಡದವರೇ, ಕಿವಿಗಳಿದ್ದು ಕೇಳದವರೇ, ಇದ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2026-10-20T07:53:39Z</dcterms:created>
  <dcterms:modified xsi:type="dcterms:W3CDTF">2026-10-20T07:53:39Z</dcterms:modified>
  <dc:title>ಯೆರೆಮೀಯನು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