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ாத்து சில கலிலேயருடைய இரத்தத்தை அவர்களுடைய பலிகளோடே கலந்திருந்தான்; அந்த வேளையிலே அங்கே இருந்தவர்களில் சிலர் அந்தச்செய்தியை அவருக்கு அறிவ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ாத்து சில கலிலேயருடைய இரத்தத்தை அவர்களுடைய பலிகளோடே கலந்திருந்தான்; அந்த வேளையிலே அங்கே இருந்தவர்களில் சிலர் அந்தச்செய்தியை அவருக்கு அறிவ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ுக்குப் பிரதியுத்தரமாக: அந்தக் கலிலேயருக்கு அப்படிப்பட்டவைகள் சம்பவித்ததினாலே, மற்ற எல்லாக் கலிலேயரைப் பார்க்கிலும் அவர்கள் பாவிகளாயிருந்தார்களென்று நினைக்கிறீர்கள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ுக்குப் பிரதியுத்தரமாக: அந்தக் கலிலேயருக்கு அப்படிப்பட்டவைகள் சம்பவித்ததினாலே, மற்ற எல்லாக் கலிலேயரைப் பார்க்கிலும் அவர்கள் பாவிகளாயிருந்தார்களென்று நினைக்கிறீர்கள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ல்லவென்று உங்களுக்குச் சொல்லுகிறேன்; நீங்கள் மனந்திரும்பாமற்போனால் எல்லாரும் அப்படியே கெட்டுப்போ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ல்லவென்று உங்களுக்குச் சொல்லுகிறேன்; நீங்கள் மனந்திரும்பாமற்போனால் எல்லாரும் அப்படியே கெட்டுப்போ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லோவாமிலே கோபுரம் விழுந்து பதினெட்டுப்பேரைக் கொன்றதே; எருசலேமில் குடியிருக்கிற மனுஷரெல்லாரிலும் அவர்கள் குற்றவாளிகளாயிருந்தார்களென்று நினைக்கிறீர்கள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லோவாமிலே கோபுரம் விழுந்து பதினெட்டுப்பேரைக் கொன்றதே; எருசலேமில் குடியிருக்கிற மனுஷரெல்லாரிலும் அவர்கள் குற்றவாளிகளாயிருந்தார்களென்று நினைக்கிறீர்கள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ல்லவென்று உங்களுக்குச் சொல்லுகிறேன், நீங்கள் மனந்திரும்பாமற்போனால் எல்லாரும் அப்படியே கெட்டுப்போவீர்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ல்லவென்று உங்களுக்குச் சொல்லுகிறேன், நீங்கள் மனந்திரும்பாமற்போனால் எல்லாரும் அப்படியே கெட்டுப்போவீர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ஒரு உவமையையும் சொன்னார்: ஒருவன் தன் திராட்சத் தோட்டத்தில் ஒரு அத்திமரத்தை நட்டிருந்தான்; அவன் வந்து அதிலே கனியைத் தேடினபோது ஒன்றுங் காண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ஒரு உவமையையும் சொன்னார்: ஒருவன் தன் திராட்சத் தோட்டத்தில் ஒரு அத்திமரத்தை நட்டிருந்தான்; அவன் வந்து அதிலே கனியைத் தேடினபோது ஒன்றுங் காண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ோட்டக்காரனை நோக்கி: இதோ, மூன்று வருஷமாய் இந்த அத்திமரத்திலே கனியைத் தேடிவருகிறேன்; ஒன்றையுங் காணவில்லை, இதை வெட்டிப்போடு, இது நிலத்தையும் ஏன் கெடுக்கிறத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ோட்டக்காரனை நோக்கி: இதோ, மூன்று வருஷமாய் இந்த அத்திமரத்திலே கனியைத் தேடிவருகிறேன்; ஒன்றையுங் காணவில்லை, இதை வெட்டிப்போடு, இது நிலத்தையும் ஏன் கெடுக்கிற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ஐயா, இது இந்தவருஷமும் இருக்கட்டும்; நான் இதைச் சுற்றிலுங் கொத்தி, எருப்போடுவேன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னிகொடுத்தால் சரி, கொடாவிட்டால், இனிமேல் இதை வெட்டிப்போடலாம் என்று சொன்னா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 ஓய்வுநாளில் அவர் ஜெபஆலயத்தில் போதகம்பண்ணிக்கொண்டிரு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தினெட்டு வருஷமாய்ப் பலவீனப்படுத்தும் ஆவியைக் கொண்ட ஒரு ஸ்திரீ அங்கேயிருந்தாள். அவள் எவ்வளவும் நிமிரக்கூடாத கூனியாயிருந்த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தினெட்டு வருஷமாய்ப் பலவீனப்படுத்தும் ஆவியைக் கொண்ட ஒரு ஸ்திரீ அங்கேயிருந்தாள். அவள் எவ்வளவும் நிமிரக்கூடாத கூனியாயிருந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ளைக் கண்டு, தம்மிடத்தில் அழைத்து: ஸ்திரீயே, உன் பலவீனத்தினின்று விடுதலையாக்கப்பட்டாய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ளைக் கண்டு, தம்மிடத்தில் அழைத்து: ஸ்திரீயே, உன் பலவீனத்தினின்று விடுதலையாக்கப்பட்டாய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மேல் தமது கைகளை வைத்தார்; உடனே அவள் நிமிர்ந்து, தேவனை மகிமைப்படுத்த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ஓய்வுநாளிலே சொஸ்தமாக்கினபடியால், ஜெபஆலயத்தலைவன் கோபமடைந்து, ஜனங்களை நோக்கி: வேலைசெய்கிறதற்கு ஆறுநாள் உண்டே, அந்த நாட்களிலே நீங்கள் வந்து சொஸ்தமாக்கிக்கொள்ளுங்கள், ஓய்வுநாளிலே அப்படிச் செய்யலாகாத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ஓய்வுநாளிலே சொஸ்தமாக்கினபடியால், ஜெபஆலயத்தலைவன் கோபமடைந்து, ஜனங்களை நோக்கி: வேலைசெய்கிறதற்கு ஆறுநாள் உண்டே, அந்த நாட்களிலே நீங்கள் வந்து சொஸ்தமாக்கிக்கொள்ளுங்கள், ஓய்வுநாளிலே அப்படிச் செய்யலாகா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அவனுக்குப் பிரதியுத்தரமாக: மாயக்காரனே, உங்களில் எவனும் ஓய்வுநாளில் தன் எருதையாவது தன் கழுதையையாவது தொழுவத்திலிருந்து அவிழ்த்துக்கொண்டுபோய், அதற்குத் தண்ணீர் காட்டுகிறதில்லைய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அவனுக்குப் பிரதியுத்தரமாக: மாயக்காரனே, உங்களில் எவனும் ஓய்வுநாளில் தன் எருதையாவது தன் கழுதையையாவது தொழுவத்திலிருந்து அவிழ்த்துக்கொண்டுபோய், அதற்குத் தண்ணீர் காட்டுகிறதில்லைய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சாத்தான் பதினெட்டு வருஷமாய்க் கட்டியிருந்த ஆபிரகாமின் குமாரத்தியாகிய இவளை ஓய்வுநாளில் இந்தக்கட்டிலிருந்து அவிழ்த்துவிடவேண்டியதில்லையா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சாத்தான் பதினெட்டு வருஷமாய்க் கட்டியிருந்த ஆபிரகாமின் குமாரத்தியாகிய இவளை ஓய்வுநாளில் இந்தக்கட்டிலிருந்து அவிழ்த்துவிடவேண்டியதில்லையா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அப்படிச் சொன்னபோது, அவரை விரோதித்திருந்த அனைவரும் வெட்கப்பட்டார்கள். ஜனங்களெல்லாரும் அவரால் செய்யப்பட்ட சகல மகிமையான செய்கைகளைக்குறித்தும் சந்தோஷப்ப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அப்படிச் சொன்னபோது, அவரை விரோதித்திருந்த அனைவரும் வெட்கப்பட்டார்கள். ஜனங்களெல்லாரும் அவரால் செய்யப்பட்ட சகல மகிமையான செய்கைகளைக்குறித்தும் சந்தோஷப்ப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அவர்களை நோக்கி: தேவனுடைய ராஜ்யம் எதற்கொப்பாயிருக்கிறது; அதை எதற்கு ஒப்பிடுவேன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ஒரு கடுகுவிதைக்கு ஒப்பாயிருக்கிறது; அதை ஒரு மனுஷன் எடுத்துத் தன் தோட்டத்திலே போட்டான்; அது வளர்ந்து, பெரிய மரமாயிற்று; ஆகாயத்துப் பறவைகள் வந்து, அதின் கிளைகளில் அடைந்தத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ஒரு கடுகுவிதைக்கு ஒப்பாயிருக்கிறது; அதை ஒரு மனுஷன் எடுத்துத் தன் தோட்டத்திலே போட்டான்; அது வளர்ந்து, பெரிய மரமாயிற்று; ஆகாயத்துப் பறவைகள் வந்து, அதின் கிளைகளில் அடைந்தத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்: தேவனுடைய ராஜ்யத்தை நான் எதற்கு ஒப்பிடுவேன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புளித்தமாவுக்கு ஒப்பாயிருக்கிறது; அதை ஒரு ஸ்திரீ எடுத்து முழுவதும் புளிக்கும்வரைக்கும் மூன்றுபடிமாவிலே அடக்கிவைத்தா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புளித்தமாவுக்கு ஒப்பாயிருக்கிறது; அதை ஒரு ஸ்திரீ எடுத்து முழுவதும் புளிக்கும்வரைக்கும் மூன்றுபடிமாவிலே அடக்கிவைத்தா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எருசலேமுக்குப் பிரயாணமாய்ப் போகும்போது, பட்டணங்கள்தோறும் கிராமங்கள்தோறும் உபதேசம்பண்ணிக்கொண்டு போ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ஒருவன் அவரை நோக்கி: ஆண்டவரே, இரட்சிக்கப்படுகிறவர்கள் சிலபேர்தானோ என்று கேட்டான்; அதற்கு அவ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ஒருவன் அவரை நோக்கி: ஆண்டவரே, இரட்சிக்கப்படுகிறவர்கள் சிலபேர்தானோ என்று கேட்டான்; அதற்கு அவர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டுக்கமான வாசல்வழியாய் உட்பிரவேசிக்கப் பிரயாசப்படுங்கள், அநேகர் உட்பிரவேசிக்க வகைதேடினாலும் அவர்களாலே கூடாமற்போகும் என்று உங்களுக்குச்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டுக்கமான வாசல்வழியாய் உட்பிரவேசிக்கப் பிரயாசப்படுங்கள், அநேகர் உட்பிரவேசிக்க வகைதேடினாலும் அவர்களாலே கூடாமற்போகும் என்று உங்களுக்குச்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ீங்கள்: உம்முடைய சமுகத்தில் போஜனபானம்பண்ணினோமே, நீர் எங்கள் வீதிகளில் போதகம்பண்ணினீரே என்று சொல்லு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ீங்கள்: உம்முடைய சமுகத்தில் போஜனபானம்பண்ணினோமே, நீர் எங்கள் வீதிகளில் போதகம்பண்ணினீரே என்று சொல்லுவ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அவர்: நீங்கள் எவ்விடத்தாரோ, உங்களை அறியேன், அக்கிரமக்காரராகிய நீங்களெல்லாரும் என்னைவிட்டு அகன்றுபோங்கள் என்று சொல்வார் என்று உங்களுக்கு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அவர்: நீங்கள் எவ்விடத்தாரோ, உங்களை அறியேன், அக்கிரமக்காரராகிய நீங்களெல்லாரும் என்னைவிட்டு அகன்றுபோங்கள் என்று சொல்வார் என்று உங்களுக்குச் சொல்ல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ஆபிரகாமையும் ஈசாக்கையும் யாக்கோபையும் சகல தீர்க்கதரிசிகளையும் தேவனுடைய ராஜ்யத்திலிருக்கிறவர்களாகவும், உங்களையோ புறம்பே தள்ளப்பட்டவர்களாகவும் காணும்போது உங்களுக்கு அழுகையும் பற்கடிப்பும் அங்கே உண்ட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ஆபிரகாமையும் ஈசாக்கையும் யாக்கோபையும் சகல தீர்க்கதரிசிகளையும் தேவனுடைய ராஜ்யத்திலிருக்கிறவர்களாகவும், உங்களையோ புறம்பே தள்ளப்பட்டவர்களாகவும் காணும்போது உங்களுக்கு அழுகையும் பற்கடிப்பும் அங்கே உண்ட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ிழக்கிலும் மேற்கிலும் வடக்கிலும் தெற்கிலும் இருந்து ஜனங்கள் வந்து, தேவனுடைய ராஜ்யத்தில் பந்தியிரு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ிழக்கிலும் மேற்கிலும் வடக்கிலும் தெற்கிலும் இருந்து ஜனங்கள் வந்து, தேவனுடைய ராஜ்யத்தில் பந்தியிருப்ப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முந்தினோர் பிந்தினோராவார்கள், பிந்தினோர் முந்தினோராவார்க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சில பரிசேயர் அவரிடத்தில் வந்து: நீர் இவ்விடத்தை விட்டுப் போய்விடும்; ஏரோது உம்மைக்கொலைசெய்ய மனதாய் இருக்கிறான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சில பரிசேயர் அவரிடத்தில் வந்து: நீர் இவ்விடத்தை விட்டுப் போய்விடும்; ஏரோது உம்மைக்கொலைசெய்ய மனதாய் இருக்கிறான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இன்றைக்கும் நாளைக்கும் பிசாசுகளைத் துரத்தி, வியாதியுள்ளவர்களைச் சொஸ்தமாக்கி, மூன்றாம்நாளில் நிறைவடை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இன்றைக்கும் நாளைக்கும் பிசாசுகளைத் துரத்தி, வியாதியுள்ளவர்களைச் சொஸ்தமாக்கி, மூன்றாம்நாளில் நிறைவடை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ன்றைக்கும் நாளைக்கும் மறுநாளைக்கும் நான் நடமாடவேண்டும்; எருசலேமுக்குப் புறம்பே ஒரு தீர்க்கதரிசியும் மடிந்துபோகிறதில்லையென்று நான் சொன்னதாக, நீங்கள் போய் அந்த நரிக்குச் சொல்ல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ன்றைக்கும் நாளைக்கும் மறுநாளைக்கும் நான் நடமாடவேண்டும்; எருசலேமுக்குப் புறம்பே ஒரு தீர்க்கதரிசியும் மடிந்துபோகிறதில்லையென்று நான் சொன்னதாக, நீங்கள் போய் அந்த நரிக்குச் சொல்ல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ோ, உங்கள் வீடு உங்களுக்குப் பாழாக்கிவிடப்படும்; கர்த்தருடைய நாமத்தினாலே வருகிறவர் ஸ்தோத்திரிக்கப்பட்டவர் என்று நீங்கள் சொல்லுங்காலம் வருமளவும் என்னைக் காணாதிருப்பீர்கள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ோ, உங்கள் வீடு உங்களுக்குப் பாழாக்கிவிடப்படும்; கர்த்தருடைய நாமத்தினாலே வருகிறவர் ஸ்தோத்திரிக்கப்பட்டவர் என்று நீங்கள் சொல்லுங்காலம் வருமளவும் என்னைக் காணாதிருப்பீர்கள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സമയത്തു തന്നേ അവിടെ ഉണ്ടായിരുന്ന ചിലർ പീലാത്തൊസ് ചില ഗലീലക്കാരുടെ ചോര അവരുടെ യാഗ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ർത്തിയ വർത്തമാനം അവനോ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്നു അവൻ ഉത്തരം പറഞ്ഞതു: “ആ ഗലീലക്കാർ ഇതു അനുഭവിക്കായാൽ എല്ലാ ഗലീലക്കാരിലും പാപികൾ ആ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ിങ്ങൾക്കു തോന്ന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ല്ലല്ല, മാനസാന്തരപ്പെടാഞ്ഞാൽ നിങ്ങൾ എല്ലാവരും അങ്ങനെതന്നേ നശിച്ചുപോകും” എന്നു ഞാൻ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ല്ല, ശീലോഹാമിലെ ഗോപുരം വീണു മരിച്ചുപോയ ആ പതിനെട്ടുപേർ യെരൂശലേമിൽ പാർക്കുന്ന സകല മനുഷ്യര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്റക്കാർ ആയിരുന്നു എന്നു തോന്ന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ല്ലല്ല, മാനസാന്തരപ്പെടാഞ്ഞാൽ നിങ്ങൾ എല്ലാവരും അങ്ങനെ തന്നേ നശിച്ചുപോകും” എന്നു ഞാൻ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ഈ ഉപമയും പറഞ്ഞു: “ഒരുത്തന്നു തന്റെ മുന്തിരിത്തോട്ടത്തിൽ നട്ടിരുന്നോരു അത്തിവൃക്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അവൻ അതിൽ ഫലം തിരഞ്ഞുവന്നു, കണ്ട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തോട്ടക്കാരനോടു: ഞാൻ ഇപ്പോൾ മൂന്നു സംവത്സരമായി ഈ അത്തിയിൽ ഫലം തിരഞ്ഞുവ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ന്നില്ലതാനും; അതിനെ വെട്ടിക്കളക അതു നിലത്തെ നിഷ്ഫലമാക്കുന്നതു എന്തി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ിന്നു അവൻ: കർത്താവേ, ഞാൻ അതിന്നു ചുറ്റും കിളെച്ചു വളം ഇടുവോളം ഈ ആണ്ടും കൂടെ നിൽ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േലാൽ കായിച്ചെങ്കിലോ - ഇല്ലെങ്കിൽ വെട്ടിക്കളയാം”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ഒരു ശബ്ബത്തിൽ അവൻ ഒരു പള്ളിയിൽ ഉപദേശിച്ചുകൊണ്ട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ിടെ പതിനെട്ടു സംവത്സരമായി ഒരു രോഗാത്മാവു ബാധിച്ചിട്ടു ഒട്ടും നിവിരുവാൻ കഴിയാതെ കൂനിയായോ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േശു അവളെ കണ്ടു അടുക്കെ വിളിച്ചു: “സ്ത്രിയേ, നിന്റെ രോഗബന്ധനം അഴിഞ്ഞിരിക്കുന്നു”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ളുടെ മേൽ കൈ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ൾ ക്ഷണത്തിൽ നിവിർന്നു ദൈവത്തെ മഹത്വപ്പെട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േശു ശബ്ബത്തിൽ സൌഖ്യമാക്കിയതു കൊണ്ടു പള്ളി പ്രമാണി നീരസപ്പെട്ടു പുരുഷാരത്തോടു: വേല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റുദിവസമുണ്ടല്ലോ; അതിന്നകം വന്നു സൌഖ്യം വരുത്തിച്ചുകൊൾവിൻ; ശബ്ബത്തിൽ അരു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ർത്താവു അവനോടു: “കപടഭക്തിക്കാരേ, നിങ്ങളിൽ ഓരോരുത്തൻ ശബ്ബത്തിൽ തന്റെ കാളയെയോ കഴുതയെ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ൊട്ടിയിൽ നിന്നു അഴിച്ചു കൊണ്ടുപോയി വെള്ളം കുടിപ്പിക്ക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സാത്താൻ പതിനെട്ടു സംവത്സരമായി ബന്ധിച്ചിരുന്ന അബ്രാഹാമിന്റെ മകളായ ഇവളെ ശബ്ബത്തുനാളിൽ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ന്ധനം അഴിച്ചു വിടേണ്ടതല്ലയോ ”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ഇതു പറഞ്ഞപ്പോൾ അവന്റെ വിരോധികൾ എല്ലാവരും നാണിച്ചു; അവനാൽ നടക്കുന്ന സകല മഹിമകളാലും പുരുഷ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സന്തോ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ിന്നെ അവൻ പറഞ്ഞതു: “ദൈവരാജ്യം ഏതിനോടു സദൃശം? ഏതിനോടു അതിനെ ഉപമിക്കേണ്ട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ഒരു മനുഷ്യൻ എടുത്തു തന്റെ തോട്ടത്തിൽ ഇട്ട കടുകുമണിയോടു അതു സദൃശം; അതു വളർന്നു വൃക്ഷമ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ിലെ പക്ഷികളും വന്നു അതിന്റെ കൊമ്പുകളിൽ വ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ിന്നെയും അവൻ “ദൈവരാജ്യത്തെ ഏതിനോടു ഉപമിക്കേണ്ടു? അതു പുളിച്ചമാവിനോടു തുല്ല്യ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ു ഒരു സ്ത്രീ എടുത്തു മൂന്നുപറ മാവിൽ ചേർത്തു എല്ലാം പുളിച്ചുവരുവോളം അടക്കിവെച്ച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പട്ടണംതോറും ഗ്രാമംതോറും സഞ്ചരിച്ചു യെരൂശലേമിലേക്കു യാത്ര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പ്പോൾ ഒരുത്തൻ അവനോടു: കർത്താവേ, രക്ഷിക്കപ്പെടുന്നവർ ചുരുക്കമോ എന്നു ചോദിച്ചതിന്നു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ടുക്കുവാതിലൂടെ കടപ്പാൻ പോരാടുവിൻ. പലരും കടപ്പാൻ നോക്കും കഴികയില്ലതാനും” എന്നു ഞാൻ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വീട്ടുടയവൻ എഴുന്നേറ്റു കതകു അടെച്ചശേഷം നിങ്ങൾ പുറത്തുനിന്നു: കർത്താവേ, തുറന്നു തരേണമ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കൊണ്ടു കതകിന്നു മുട്ടിത്തുടങ്ങുമ്പോൾ: “നിങ്ങൾ എവിടെ നിന്നു എന്നു ഞാൻ അറിയുന്നില്ല,” എന്ന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രം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ന്നേരം നിങ്ങൾ: നിന്റെ മുമ്പിൽ ഞങ്ങൾ തിന്നുകയും കുടിക്കയും ഞങ്ങളുടെ തെരുക്കളിൽ നീ പഠി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വല്ലൊ എന്നു പറഞ്ഞുതുട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നോ: “നിങ്ങൾ എവിടെ നിന്നു എന്നു ഞാൻ അറിയുന്നില്ല എന്നു ഞാൻ നിങ്ങളോടു പറയുന്നു; അനീ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്കുന്ന ഏവരുമായുള്ളോരേ, എന്നെ വിട്ടുപോകുവിൻ ”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ിടെ അബ്രാഹാമും യിസ്ഹാക്കും യാക്കോബും സകല പ്രവാചകന്മാരും ദൈവ രാജ്യത്തിൽ ഇരിക്കുന്നതും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ത്തു തള്ളിക്കളഞ്ഞതും നിങ്ങൾ കാണുമ്പോൾ കരച്ചലും പല്ലുകടിയു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കിഴക്കുനിന്നും പടിഞ്ഞാറുനിന്നും തെക്കുനിന്നും വടക്കുനിന്നും അനേകർ വന്നു ദൈവരാജ്യ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ന്തിയില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മുമ്പന്മാരായ്തീരുന്ന പിമ്പന്മാരുണ്ടു, പിമ്പന്മാരായ്തീരുന്ന മുമ്പന്മാര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ആ നാഴികയിൽ തന്നേ ചില പരീശന്മാർ അടുത്തുവന്നു: ഇവിടം വിട്ടു പൊയ്ക്കാൾക ഹെരോദാവു നിന്നെ കൊല്ല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ച്ഛിക്കുന്നു എന്നു അവന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ൻ അവരോടു പറഞ്ഞതു: “നിങ്ങൾ പോയി ആ കുറുക്കനോടു: ഞാൻ ഇന്നും നാളെയും ഭൂതങ്ങളെ പുറത്ത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ോഗശാന്തി വരുത്തുകയും മൂന്നാം നാളിൽ സമാപി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എങ്കിലും ഇന്നും നാളെയും മറ്റെന്നാളും ഞാൻ സഞ്ചരിക്കേണ്ടതാകുന്നു; യെരൂശലേമിന്നു പുറത്തുവെച്ച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ൻ നശിച്ചുപോകുന്നതു അസംഭവ്യമല്ലോ ”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െരൂശലേമേ, യെരൂശലേമേ, പ്രവാചകന്മാരെ കൊല്ലുകയും നിന്റെ അടുക്കൽ അയച്ചിരിക്കുന്നവരെ കല്ലെറി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ളേ, കോഴി തന്റെ കുഞ്ഞുങ്ങളെ ചിറകിൻ കീഴിൽ ചേർക്കുംപോലെ നിന്റെ മക്കളെ എത്രവട്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ത്തുകൊൾവാൻ എനിക്കു മനസ്സായിരുന്നു; നിങ്ങൾക്കോ മനസ്സാ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നിങ്ങളുടെ ഭവനം ശൂന്യമായ്ത്തീരും; കർത്താവിന്റെ നാമത്തിൽ വരുന്നവൻ അനുഗ്രഹിക്കപ്പെട്ടവ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പറയുവോളം നിങ്ങൾ എന്നെ കാണുകയില്ല ” 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2026-10-20T01:24:58Z</dcterms:created>
  <dcterms:modified xsi:type="dcterms:W3CDTF">2026-10-20T01:24:58Z</dcterms:modified>
  <dc:title>ലൂക്കൊസ്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