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cried a certain woman of the wives of the sons of the prophets unto Elisha, saying, Your servant my husband is dead; and you know that your servant did fear the LORD: and the creditor has come to take unto him my two sons to be bondm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cried a certain woman of the wives of the sons of the prophets unto Elisha, saying, Your servant my husband is dead; and you know that your servant did fear the LORD: and the creditor has come to take unto him my two sons to be bondm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re cried a certain woman of the wives of the sons of the prophets unto Elisha, saying, Your servant my husband is dead; and you know that your servant did fear the LORD: and the creditor has come to take unto him my two sons to be bondm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sha said unto her, What shall I do for you? tell me, what have you in the house? And she said, Yours handmaid has not any thing in the house, save a pot of oi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sha said unto her, What shall I do for you? tell me, what have you in the house? And she said, Yours handmaid has not any thing in the house, save a pot of oi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e said, Go, borrow you vessels abroad of all your neighbours, even empty vessels; borrow not a fe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he said, Go, borrow you vessels abroad of all your neighbours, even empty vessels; borrow not a fe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you are come in, you shall shut the door upon you and upon your sons, and shall pour out into all those vessels, and you shall set aside that which is fu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you are come in, you shall shut the door upon you and upon your sons, and shall pour out into all those vessels, and you shall set aside that which is ful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she went from him, and shut the door upon her and upon her sons, who brought the vessels to her; and she poured ou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she went from him, and shut the door upon her and upon her sons, who brought the vessels to her; and she poured ou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the vessels were full, that she said unto her son, Bring me yet a vessel. And he said unto her, There is not a vessel more. And the oil stay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it came to pass, when the vessels were full, that she said unto her son, Bring me yet a vessel. And he said unto her, There is not a vessel more. And the oil stay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he came and told the man of God. And he said, Go, sell the oil, and pay your debt, and live you and your children of the re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he came and told the man of God. And he said, Go, sell the oil, and pay your debt, and live you and your children of the re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fell upon a certain day, that Elisha passed to Shunem, where was a great woman; and she constrained him to eat bread. And so it was, that as often as he passed by, he turned in thither to eat br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fell upon a certain day, that Elisha passed to Shunem, where was a great woman; and she constrained him to eat bread. And so it was, that as often as he passed by, he turned in thither to eat br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fell upon a certain day, that Elisha passed to Shunem, where was a great woman; and she constrained him to eat bread. And so it was, that as often as he passed by, he turned in thither to eat br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unto her husband, Behold now, I perceive that this is an holy man of God, which passes by us continuall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e said unto her husband, Behold now, I perceive that this is an holy man of God, which passes by us continuall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Let us make a little chamber, I pray you, on the wall; and let us set for him there a bed, and a table, and a stool, and a candlestick: and it shall be, when he comes to us, that he shall turn in thi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Let us make a little chamber, I pray you, on the wall; and let us set for him there a bed, and a table, and a stool, and a candlestick: and it shall be, when he comes to us, that he shall turn in thi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fell upon a certain day, that he came thither, and he turned into the chamber, and lay ther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to Gehazi his servant, Call this Shunammite. And when he had called her, she stood before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id to Gehazi his servant, Call this Shunammite. And when he had called her, she stood before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aid unto him, Say now unto her, Behold, you have been careful for us with all this care; what is to be done for you? would you be spoken in order to the king, or to the captain of the host? And she answered, I dwell among mine own peopl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What then is to be done for her? And Gehazi answered, Verily she has no child, and her husband is o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said, What then is to be done for her? And Gehazi answered, Verily she has no child, and her husband is o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Call her. And when he had called her, she stood in the do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Call her. And when he had called her, she stood in the do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About this season, according to the time of life, you shall embrace a son. And she said, Nay, my lord, you man of God, do not lie unto yours handmai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About this season, according to the time of life, you shall embrace a son. And she said, Nay, my lord, you man of God, do not lie unto yours handmai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man conceived, and bare a son at that season that Elisha had said unto her, according to the time of l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man conceived, and bare a son at that season that Elisha had said unto her, according to the time of l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 was grown, it fell upon a certain day, that he went out to his father to the reaper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child was grown, it fell upon a certain day, that he went out to his father to the reaper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is father, My head, my head. And he said to a lad, Carry him to his moth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is father, My head, my head. And he said to a lad, Carry him to his moth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taken him, and brought him to his mother, he sat on her knees till noon, and then di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had taken him, and brought him to his mother, he sat on her knees till noon, and then di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went up, and laid him on the bed of the man of God, and shut the door upon him, and went ou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went up, and laid him on the bed of the man of God, and shut the door upon him, and went ou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he called unto her husband, and said, Send me, I pray you, one of the young men, and one of the asses, that I may run to the man of God, and come agai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he called unto her husband, and said, Send me, I pray you, one of the young men, and one of the asses, that I may run to the man of God, and come aga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she called unto her husband, and said, Send me, I pray you, one of the young men, and one of the asses, that I may run to the man of God, and come aga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Wherefore will you go to him to day? it is neither new moon, nor sabbath. And she said, It shall be wel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Wherefore will you go to him to day? it is neither new moon, nor sabbath. And she said, It shall be wel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aid, Wherefore will you go to him to day? it is neither new moon, nor sabbath. And she said, It shall be wel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he saddled an ass, and said to her servant, Drive, and go forward; slack not your riding for me, except I bid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she saddled an ass, and said to her servant, Drive, and go forward; slack not your riding for me, except I bid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she went and came unto the man of God to mount Carmel. And it came to pass, when the man of God saw her far off, that he said to Gehazi his servant, Behold, yonder is that Shunammi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she went and came unto the man of God to mount Carmel. And it came to pass, when the man of God saw her far off, that he said to Gehazi his servant, Behold, yonder is that Shunammit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Run now, I pray you, to meet her, and say unto her, Is it well with you? is it well with your husband? is it well with the child? And she answered, It is wel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Run now, I pray you, to meet her, and say unto her, Is it well with you? is it well with your husband? is it well with the child? And she answered, It is wel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she came to the man of God to the hill, she caught him by the feet: but Gehazi came near to thrust her away. And the man of God said, Let her alone; for her soul is vexed within her: and the LORD has hid it from me, and has not told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she came to the man of God to the hill, she caught him by the feet: but Gehazi came near to thrust her away. And the man of God said, Let her alone; for her soul is vexed within her: and the LORD has hid it from me, and has not told m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when she came to the man of God to the hill, she caught him by the feet: but Gehazi came near to thrust her away. And the man of God said, Let her alone; for her soul is vexed within her: and the LORD has hid it from me, and has not told m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e said, Did I desire a son of my lord? did I not say, Do not deceive m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she said, Did I desire a son of my lord? did I not say, Do not deceive m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said to Gehazi, Gird up your loins, and take my staff in yours hand, and go your way: if you meet any man, salute him not; and if any salute you, answer him not again: and lay my staff upon the face of the chil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said to Gehazi, Gird up your loins, and take my staff in yours hand, and go your way: if you meet any man, salute him not; and if any salute you, answer him not again: and lay my staff upon the face of the chil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he said to Gehazi, Gird up your loins, and take my staff in yours hand, and go your way: if you meet any man, salute him not; and if any salute you, answer him not again: and lay my staff upon the face of the chil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other of the child said, As the LORD lives, and as your soul lives, I will not leave you. And he arose, and followed h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mother of the child said, As the LORD lives, and as your soul lives, I will not leave you. And he arose, and followed h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ehazi passed on before them, and laid the staff upon the face of the child; but there was neither voice, nor hearing. Wherefore he went again to meet him, and told him, saying, The child is not awake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ehazi passed on before them, and laid the staff upon the face of the child; but there was neither voice, nor hearing. Wherefore he went again to meet him, and told him, saying, The child is not awak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ehazi passed on before them, and laid the staff upon the face of the child; but there was neither voice, nor hearing. Wherefore he went again to meet him, and told him, saying, The child is not awak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en Elisha was come into the house, behold, the child was dead, and laid upon his be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 went in therefore, and shut the door upon them two, and prayed unto the LOR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went up, and lay upon the child, and put his mouth upon his mouth, and his eyes upon his eyes, and his hands upon his hands: and stretched himself upon the child; and the flesh of the child waxed warm.]]></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went up, and lay upon the child, and put his mouth upon his mouth, and his eyes upon his eyes, and his hands upon his hands: and stretched himself upon the child; and the flesh of the child waxed warm.]]></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went up, and lay upon the child, and put his mouth upon his mouth, and his eyes upon his eyes, and his hands upon his hands: and stretched himself upon the child; and the flesh of the child waxed warm.]]></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he returned, and walked in the house back and forth; and went up, and stretched himself upon him: and the child sneezed seven times, and the child opened his ey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he returned, and walked in the house back and forth; and went up, and stretched himself upon him: and the child sneezed seven times, and the child opened his ey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called Gehazi, and said, Call this Shunammite. So he called her. And when she was come in unto him, he said, Take up your son.]]></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called Gehazi, and said, Call this Shunammite. So he called her. And when she was come in unto him, he said, Take up your son.]]></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he went in, and fell at his feet, and bowed herself to the ground, and took up her son, and went out.]]></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she went in, and fell at his feet, and bowed herself to the ground, and took up her son, and went out.]]></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lisha came again to Gilgal: and there was a dearth in the land; and the sons of the prophets were sitting before him: and he said unto his servant, Set on the great pot, and seethe pottage for the sons of the prophet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lisha came again to Gilgal: and there was a dearth in the land; and the sons of the prophets were sitting before him: and he said unto his servant, Set on the great pot, and seethe pottage for the sons of the prophet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Elisha came again to Gilgal: and there was a dearth in the land; and the sons of the prophets were sitting before him: and he said unto his servant, Set on the great pot, and seethe pottage for the sons of the prophet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one went out into the field to gather herbs, and found a wild vine, and gathered thereof wild gourds his lap full, and came and shred them into the pot of pottage: for they knew them no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one went out into the field to gather herbs, and found a wild vine, and gathered thereof wild gourds his lap full, and came and shred them into the pot of pottage: for they knew them no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one went out into the field to gather herbs, and found a wild vine, and gathered thereof wild gourds his lap full, and came and shred them into the pot of pottage: for they knew them no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they poured out for the men to eat. And it came to pass, as they were eating of the pottage, that they cried out, and said, O you man of God, there is death in the pot. And they could not eat thereof.]]></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So they poured out for the men to eat. And it came to pass, as they were eating of the pottage, that they cried out, and said, O you man of God, there is death in the pot. And they could not eat thereof.]]></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But he said, Then bring meal. And he cast it into the pot; and he said, Pour out for the people, that they may eat. And there was no harm in the pot.]]></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But he said, Then bring meal. And he cast it into the pot; and he said, Pour out for the people, that they may eat. And there was no harm in the pot.]]></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re came a man from Baalshalisha, and brought the man of God bread of the first-fruits, twenty loaves of barley, and full ears of corn in the husk thereof. And he said, Give unto the people, that they may ea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re came a man from Baalshalisha, and brought the man of God bread of the first-fruits, twenty loaves of barley, and full ears of corn in the husk thereof. And he said, Give unto the people, that they may eat.]]></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is personal attendant said, What, should I set this before an hundred men? He said again, Give the people, that they may eat: for thus says the LORD, They shall eat, and shall leave thereof.]]></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is personal attendant said, What, should I set this before an hundred men? He said again, Give the people, that they may eat: for thus says the LORD, They shall eat, and shall leave thereof.]]></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his personal attendant said, What, should I set this before an hundred men? He said again, Give the people, that they may eat: for thus says the LORD, They shall eat, and shall leave thereof.]]></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So he set it before them, and they did eat, and left thereof, according to the word of the LOR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So he set it before them, and they did eat, and left thereof, according to the word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ர்க்கதரிசிகளுடைய புத்திரரில் ஒருவனுக்கு மனைவியாயிருந்த ஒரு ஸ்திரீ எலிசாவைப் பார்த்து: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னாகிய என் புருஷன் இறந்து போனான்; உமது அடியான் கர்த்தருக்குப் பயந்து நடந்தான் என்பதை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கொடுத்தவன் இப்போது என் இரண்டு குமாரரையும் தனக்கு அடிமைகளாக்கிக் கொள்ள வந்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லிசா அவளை நோக்கி: நான் உனக்கு என்னசெய்ய வேண்டும்? வீட்டில் உன்னிடத்தில் என்ன இருக்கிறது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ள்: ஒரு குடம் எண்ணெய் அல்லாமல் உமது அடியாளுடைய வீட்டில் வேறொன்றும் இல்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 நீ போய், உன்னுடைய அயல்வீட்டுகாரர் எல்லாரிடத்திலும் அநேகம் வெறும்பாத்திர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வா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ள்ளே போய், உன் பிள்ளைகளுடன் உள்ளே நின்று கதவைப் பூட்டி, அந்தப் பாத்திரங்கள் எல்லாவ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 நிறைந்ததை ஒரு பக்கத்தில்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ள் அவனிடத்திலிருந்து போய், தன் பிள்ளைகளுடன் கதவைப் பூட்டிக்கொண்டு, இவர்கள் பா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த்தில் கொடுக்க, அவள் அவைகளில் வா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ப் பாத்திரங்கள் நிறைந்த பின், அவள் தன் மகன் ஒருவனை நோக்கி: இன்னும் ஒரு பாத்திரம் கொண்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தற்கு அவன்: வேறே பாத்திரம் இல்லை என்றான்; அப்பொழுது எண்ணெய் நின்று;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ள் போய் தேவனுடைய மனுஷனுக்கு அதை அறிவித்தாள். அப்பொழுது அவன்: நீ போய் அந்த எண்ணெயை விற்று,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த் தீர்த்து, மீந்ததைக்கொண்டு நீயும் உன் பிள்ளைகளும் ஜீவனம்பண்ணு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பு ஒருநாள் எலிசா சூனேமுக்குப் போயிருக்கும்போது, அங்கேயிருந்த கனம்பொருந்திய ஒரு ஸ்தி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ஜனம்பண்ண வருந்திக் கேட்டுக்கொண்டாள்; அப்படியே அவன் பயணப்பட்டு வருகிறபோதெல்லாம் போஜனம்பண்ணு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வந்து தங்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ள் தன் புருஷனை நோக்கி: இதோ, நம்மிடத்தில் எப்போதும் வந்துபோகிற தேவனுடைய மனுஷனாகிய இ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வான் என்று கா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 மெத்தையின்மேல் ஒரு சிறிய அறைவீட்டைக் கட்டி, அதில் அவருக்கு ஒரு கட்டிலையும், மேஜை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லியையும், குத்துவிளக்கையும் வைப்போம்; அவர் நம்மிடத்தில் வரும்போது அங்கே தங்கலா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நாள் அவன் அங்கே வந்து, அந்த அறைவீட்டிலே தங்கி, அங்கே படு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தன் வேலைக்காரனாகிய கேயாசியை நோக்கி: இந்தச் சூனேமியாளை அழைத்துக் கொண்டுவா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 கொண்டு வந்தான்; அவள் அவனுக்கு முன்பாக நி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 கேயாசியைப் பார்த்து: இதோ, இப்படிப்பட்ட சகல சலக்கரணையோடும் எங்களை விசாரித்து வரு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நான் என்ன செய்யவேண்டும்? ராஜாவினிடத்திலாவது சேனாபதியினிடத்திலாவது உனக்காக நான் பேச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 உண்டோ என்று அவளைக் கேள் என்றான். அதற்கு அவள்: என் ஜனத்தின் நடுவே நான் சுக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க்குச் செய்யவேண்டியது என்னவென்று கேயாசியை அவன் கேட்டதற்கு; அவன், அவளுக்குப் பிள்ளை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புருஷனும் பெரிய வயதுள்ள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அவளைக் கூப்பிடு என்றான்; அவளைக் கூப்பிட்ட போது, அவள் வந்து வாச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வன்: ஒரு பிராண உற்பத்திகாலத்திட்டத்திலே ஒரு குமாரனை அணைத்துக் கொண்டிருப்பா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வள்: ஏது? தேவனுடைய மனுஷனாகிய என் ஆண்டவனே, உமது அடியாளுக்கு அபத்தம் சொல்ல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 ஸ்திரீ கர்ப்பந்தரித்து, எலிசா தன்னோடே சொன்னபடி, ஒரு உற்பத்திகாலத்திட்டத்தில் ஒரு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ப் பிள்ளை வளர்ந்தான், ஒரு நாள் அவன் அறுப்பறுக்கிறவர்களிடத்திலிருந்த தன் தகப்பனண்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ருக்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 தகப்பனைப் பார்த்து: ஏன் தலை நோகிறது, என் தலை நோகிறது என்றான்; அப்பொழு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ரனிடத்தில், இவனை இவன் தாயினிடத்தில் எடுத்துக்கொண்டுபோய்வி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எடுத்து, அவன் தாயினிடத்தில் கொண்டுபோனபோது, அவன் மத்தியானமட்டும் அவள் மடியி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ள் ஏறிப்போய், அவனை தேவனுடைய மனுஷன் கட்டிலின்மேல் வைத்து, அவன் வைக்கப்பட்ட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வைப் பூட்டிக்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ன் புருஷனிடத்தில் ஆள் அனுப்பி: நான் சீக்கிரமாய் தேவனுடைய மனுஷன் இருக்கும் இட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ரும்படிக்கு; வேலைக்காரரில் ஒருவனையும் ஒரு கழுதையையும் எனக்கு அனுப்ப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ச்சொன்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அவன்: இது அமாவாசியும் அல்ல, ஓய்வுநாளும் அல்லவே; நீ இன்றைக்கு அவரிட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ண்டியது என்ன என்று கேட்கச்சொன்னான். அதற்கு அவள்: எல்லாம் சரிதான், நான் போக வே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லிய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ழுதையின்மேல் சேணம்வைத்து ஏறி, தன் வேலைக்காரனை நோக்கி: இதை ஓட்டிக்கொண்டுபோ; நான்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ல் ஒழிய போகிற வழியில் எங்கும் ஓட்டத்தை நிறுத்தாதே என்று சொல்லிப் பு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ர்மேல் பர்வதத்திலிருக்கிற தேவனுடைய மனுஷனிடத்திற்குப் போனாள்; தேவனுடைய மனுஷன் தூரத்தி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ண்டு, தன் வேலைக்காரனாகிய கேயாசியைப் பார்த்து: அதோ சூனேமியாள் வரு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 அவளுக்கு எதிர்கொண்டு ஓடி, நீ சுகமாயிருக்கிறாயா? உன் புருஷன் சுகமாயிருக்கிறானா? அந்தப்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ருக்கிறதா என்று அவளிடத்தில் கேள் என்றான். அவள்: சுகந்தா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ர்வதத்திலிருக்கிற தேவனுடைய மனுஷனிடத்தில் வந்து, அவன் காலைப் பிடித்துக்கொண்டா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சி அவளை விலக்கிவிட வந்தான்; தேவனுடைய மனுஷன்: அவளைத் தடுக்காதே; அவள் ஆத்துமா துக்க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அதை எனக்கு அறிவியாமல் மறைத்து வை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அவள், நான் என் ஆண்டவனிடத்தில் ஒரு குமாரனை வேண்டும் என்று கேட்டதுண்டா? எனக்கு அப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ம் என்று நான் சொல்லவில்லையா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அவன் கேயாசியைப் பார்த்து: நீ உன் இடையைக் கட்டிக்கொண்டு, என் தடியை உ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கொண்டு, வழியில் ஒருவனைச் சந்தித்தாலும் அவனை வினவாமலும், உன்னை ஒருவன் வினவினாலு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ழி சொல்லாமலும் போய்; என் தடியை அந்தப் பிள்ளையின் முகத்தின்மேல் 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ள்ளையின் தாயோ: நான் உம்மை விடுகிறதில்லை என்று கர்த்தரின் ஜீவனையும் உம்முடைய ஜீவனையு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ள்; அப்பொழுது அவன் எழுந்திருந்து அவள் பின்னே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கேயாசி அவர்களுக்கு முன்னே போய், அந்தத் தடியைப் பிள்ளையின் முகத்தின்மேல் வைத்தான்;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ம் இல்லை, உணர்ச்சியும் இல்லை; ஆகையால் அவன் திரும்பி அவனுக்கு எதிர்கொண்டுவந்து: பி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வில்லை என்று அவனுக்கு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லிசா வீட்டிற்குள் வந்தபோது, இதோ, அந்தப் பிள்ளை அவன் கட்டிலின்மேல் செத்துக்கி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உள்ளே போய்த் தங்கள் இருவருக்கும் பின்னாக அவன் கதவைப் பூட்டி, கர்த்தரை நோக்கி வேண்டுதல்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ட்டேபோய், தன் வாய் பிள்ளையின் வாயின்மேலும், தன் கண்கள் அவன் கண்களின்மேலும், தன் உள்ளங்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உள்ளங்கைகளின்மேலும் படும்படியாக அவன்மேல் குப்புறப் படுத்துக் கொண்டான்; அப்பொழுது பிள்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ல் அனல் 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 எழுந்து, அறைவீட்டில் இங்கும் அங்கும் உலாவி, திரும்பக் கிட்டப் போய்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றப்படுத்தான்; அப்பொழுது அந்தப் பிள்ளை ஏழுதரம் தும்மித் தன் கண்களைத் தி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அவன்: கேயாசியைக் கூப்பிட்டு, அந்தச் சூனேமியாளை அழைத்துக்கொண்டுவா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 வந்தான்; அவள் அவனிடத்தில் வந்தபோது ; அவன், உன் குமாரனை எடுத்துக்கொண்டு 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அவள் உள்ளே போய், அவன் பாதத்திலே விழுந்து, தரைமட்டும் பணிந்து, தன் குமாரனை எ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வெளியே 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எலிசா கில்காலுக்குத் திரும்பிப் போய் இருக்கையில், தேசத்திலே பஞ்ச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ன் புத்திரர், அவனுக்கு முன்பாக உட்கார்ந்திருந்தார்கள்; அவன் தன் வேலைக்கார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 பெரிய பானையை அடுப்பிலே வைத்துத் தீர்க்கதரிசிகளின் புத்திரருக்குக் கூழ்காய்ச்சு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ஒருவன் கீரைகளைப் பறிக்க வெளியிலே போய், ஒரு பேய்க்கொம்மட்டிக் கொடியைக் கண்டு, அதன் காய்களை ம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ய அறுத்துவந்து, அவைகளை அரிந்து கூழ்ப்பானையிலே போட்டான்; அது இன்னதென்று அவர்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சாப்பிட அதை ஜனங்களுக்கு வார்த்தார்கள்; அவர்கள் அந்தக் கூழில் எடுத்துச் சாப்பிடுகிறபோது,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க் கூடாமல்; தேவனுடைய மனுஷனே, பானையில் சாவு இருக்கிறது என்று சத்த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ப்பொழுது அவன், மாவைக் கொண்டுவரச்சொல்லி, அதைப் பானையிலே போட்டு, ஜனங்கள் சாப்பி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வார் என்றான்; அப்புறம் பானையிலே தோஷம் இல்லாமற் 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பின்பு பாகால் சலீஷாவிலிருந்து ஒரு மனுஷன் தேவனுடைய மனுஷனுக்கு முதற்பலனான வாற்கோதுமையின்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ங்களையும் தாள் கதிர்களையும் கொண்டுவந்தான்; அப்பொழுது அவன்: ஜனங்களுக்குச் சாப்பிடக்கொடு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தற்கு அவனுடைய பணிவிடைக்காரன்: இதை நான் நூறுபேருக்கு முன் வைப்பது எப்படி என்றான். அ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ஜனங்களுக்குச் சாப்பிடக் கொடு; சாப்பிட்டபிற்பாடு இன்னும் மீதியுண்டாயிருக்கும்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அவர்களுக்கு முன்பாக அதை வைத்தான்; கர்த்தருடைய வார்த்தையின்படி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டதுமன்றி மீதியு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4]]></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2026-09-18T02:44:18Z</dcterms:created>
  <dcterms:modified xsi:type="dcterms:W3CDTF">2026-09-18T02:44:18Z</dcterms:modified>
  <dc:title>2 இராஜாக்கள்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