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டிவு வருகிறது, முடிவு வருகிறது, அது உன்மேல் நோக்கமாயிருக்கிறது; இதோ, வர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 செழி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 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 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: தீங்கு வருகிறது; இதோ, ஏகமான தீங்கு வர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க் கைகளும் சலித்து, எல்லா முழங்கால்களும் தண்ணீரைப்போல் தத்தளி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சங்கிலியைப் பண்ணிவை; தேசம் நியாயத்தீர்ப்புக்குள்ளான இரத்தப்பழிகளால் நிறைந்திருக்கிறது; நகரம் கொடுமையால் நிறைந்த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ங்காரம் வருகிறது; அப்பொழுது சமாதானத்தைத் தேடுவார்கள்; ஆனாலும் அது கிடையா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ಂತ್ಯವು ಬಂತು. ಅಂತ್ಯವು ಬಂದು ಅದು ನಿನಗೋಸ್ಕರ ಕಾಯುತ್ತಾ ಇದೆ. ಇಗೋ, ಅದು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ದೇಶದಲ್ಲಿ ವಾಸಿಸುವವನೇ, ನಿನಗಾಗಿ ಮುಂಜಾನೆ ಬಂತು, ಕಾಲವು ಬಂತು, ತೊಂದರೆಯ ದಿನವು ಹತ್ತಿರವಾಯಿತು ಮತ್ತು ಪರ್ವತ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್ಭಟದ ಧ್ವನಿ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ಗ ಸ್ವಲ್ಪ ಹೊತ್ತಿನಲ್ಲಿ ನನ್ನ ಉಗ್ರವನ್ನು ನಿನ್ನ ಮೇಲೆ ಸುರಿಯುವೆನು; ನನ್ನ ಕೋಪವನ್ನು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ಿಸಿಬಿಡುವೆನು; ನಾನು ನಿನ್ನ ಮಾರ್ಗಗಳ ಪ್ರಕಾರ ಮುಯ್ಯಿ ತೀರಿಸುವೆನು; ನಿನ್ನ ಎಲ್ಲಾ ಅಸಹ್ಯಗಳ ಪ್ರಕಾರ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ಯ್ಯಿ 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ಕರ್ತನ ವಾಕ್ಯವು ನನ್ನ ಕಡೆಗೆ ಬಂದು ಹೇಳಿದ್ದೇನೆ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ಕಣ್ಣು ಕಟಾಕ್ಷಿಸುವದಿಲ್ಲ; ನಾನು ನಿನ್ನನ್ನು ಕನಿಕರಿಸುವದೂ ಇಲ್ಲ, ನಿನ್ನ ಮಾರ್ಗಗಳಿಗೂ ನಿನ್ನ ಮಧ್ಯದ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ಗಳಿಗೂ ತಕ್ಕದ್ದನ್ನು ನಿನಗೆ ಮುಯ್ಯಿ ತೀರಿಸುತ್ತೇನೆ. ಆಗ ಕರ್ತನಾದ ನಾನೇ ಹೊಡೆಯುತ್ತಿರುವನೆಂದ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ದೇವರಾದ ಕರ್ತನು ಇಸ್ರಾ ಯೇಲ್‌ ದೇಶಕ್ಕೆ ಹೀಗೆ ಹೇಳುತ್ತಾನೆ--ಅಂತ್ಯವು ಬಂದಿದೆ; ಈ ದೇಶದ ನಾಲ್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ೆಗಳಲ್ಲೂ ಅಂತ್ಯವು ಬಂ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ಗೋ, ಆ ದಿನವು ಬಂತು, ಮುಂಜಾನೆ ಹೊರಟುಹೋಯಿತು. ಕೋಲು ಚಿಗು ರಿತು, ಗರ್ವ ಅರ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ಗ ನಿನ್ನ ಮೇಲೂ ಅಂತ್ಯವು ಬಂದಿದೆ ಮತ್ತು ನನ್ನ ಕೋಪವನ್ನು ನಿನ್ನ ಮೇಲೆ ಕಳುಹಿಸುತ್ತೇನೆ; ನಿನ್ನ ಮಾರ್ಗಗಳ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ನ್ಯಾಯತೀರಿಸುತ್ತೇನೆ. ನಿನ್ನ ಎಲ್ಲಾ ಅಸಹ್ಯಗಳಿಗೋಸ್ಕರ ನಿನ್ನ ಮೇಲೆ ಮುಯ್ಯಿ 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ಲಾತ್ಕಾರವು ದುಷ್ಟತ್ವದ ಕೋಲಾಗಿ ಎದ್ದಿತು; ಅವರಲ್ಲಿಯೂ ಅವರ ಜನ ಸಮೂಹದಲ್ಲಿಯೂ ಅವರ ಸಂಪತ್ತಿನಲ್ಲಿಯೂ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ಯುವದಿಲ್ಲ; ಅವರಿಗೋಸ್ಕರ ಗೋಳಾಟವ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ಕಣ್ಣುಗಳು ನಿನ್ನನ್ನು ಕಟಾಕ್ಷಿಸುವದಿಲ್ಲ; ನಾನು ನಿನ್ನನ್ನು ಕನಿಕರಿಸು ವದೂ ಇಲ್ಲ, ಆದರೆ ನಿನ್ನ ಮಾರ್ಗ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ನಿನ್ನ ಮೇಲೆ ಮುಯ್ಯಿ ತೀರಿಸುತ್ತೇನೆ, ನಿನ್ನ ಅಸಹ್ಯಗಳು ನಿನ್ನ ಮಧ್ಯೆ ಇರುವವು, ನಾನೇ ಕರ್ತನೆಂದ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ಾಲವು ಬಂತು, ದಿನವು ಸವಿಾಪ ವಾಯಿತು; ಕೊಂಡುಕೊಳ್ಳುವವನಿಗೆ ಸಂತೋಷವಿಲ್ಲ ದಿರಲಿ, ಮಾರುವವನು ದುಃಖಿಸದಿರ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ಎಲ್ಲಾ ಜನಸಮೂಹದ ಮೇಲೆ ರೌದ್ರವ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ವರಾದ ಕರ್ತನು ಹೀಗೆ ಹೇಳುತ್ತಾನೆ--ಕೇಡು ಒಂದೇ ಒಂದು ಕೇಡು, ಇಗೋ,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ಾರಿ ದವನು ಇನ್ನೂ ಬದುಕಿದ್ದರೂ ಮಾರಿದ್ದರ ಬಳಿಗೆ ಹಿಂತಿರುಗುವದಿಲ್ಲ; ದರ್ಶನವು ತಿರುಗದ ಸಮಸ್ತ ಜನಸಮೂಹ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ವಾಗಿದೆ. ಒಬ್ಬರೂ ತಮ್ಮ ಜೀವದ ಅಕ್ರಮದಲ್ಲಿ ಬಲಗ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ಕಹಳೆಯನ್ನೂದಿ ಎಲ್ಲವನ್ನೂ ಸಿದ್ಧಮಾಡಿಕೊಂಡಿದ್ದಾರೆ, ಆದರೆ ಯಾರೂ ಯುದ್ಧಕ್ಕೆ ಹೋಗುವದಿಲ್ಲ; ಯಾಕಂದರೆ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 ಸಮೂಹದ ಮೇಲೆ ನನ್ನ ಕೋಪವ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ೊರಗೆ ಕತ್ತಿಯೂ ಒಳಗೆ ವ್ಯಾಧಿಯೂ ಕ್ಷಾಮವೂ ಉಂಟು. ಹೊಲದಲ್ಲಿರುವವನನ್ನು ಕತ್ತಿಯು ಸಾಯಿಸ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ಲ್ಲಿರುವವನನ್ನು ವ್ಯಾಧಿಯೂ ಬರವೂ ತಿಂದು 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ಅವರಲ್ಲಿ ತಪ್ಪಿಸಿಕೊಳ್ಳುವವರು ತಪ್ಪಿಸಿಕೊಳ್ಳುವರು; ಪ್ರತಿಯೊ ಬ್ಬರೂ ತಮ್ಮ ತಮ್ಮ ಅಕ್ರಮಗಳ ನಿಮಿತ್ತ ಗೋಳ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ಿವೆಯಲ್ಲಿರುವ ಪಾರಿವಾಳದ ಹಾಗೆ ಪರ್ವತಗಳ ಮೇಲೆ ಇ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ೈಗಳೆಲ್ಲಾ ಜೋತಾಡುವವು; ಎಲ್ಲಾ ಮೊಣಕಾಲುಗಳು ನೀರಿನ ಹಾಗೆ ನಿತ್ರಾಣವಾಗು 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ತಮ್ಮಲ್ಲಿ ಗೋಣಿತಟ್ಟುಗಳನ್ನು ಕಟ್ಟಿ ಕೊಳ್ಳುವರು ಮತ್ತು ಭಯವು ಅವರನ್ನು ಮುಚ್ಚಿಬಿಡು ವದು; ಎಲ್ಲಾ ಮುಖ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ಾಚಿಕೆಯೂ ಅವರ ಎಲ್ಲಾ ತಲೆಗಳು ಬೋಳಾಗಿಯೂ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ತಮ್ಮ ಬೆಳ್ಳಿಯನ್ನು ಬೀದಿಗಳಲ್ಲಿ ಬಿಸಾಡುವರು; ಅವರ ಬಂಗಾರವು ತೆಗೆದುಹಾಕಲ್ಪಡುವದು, ಅವರ ಬೆಳ್ಳಿ ಬಂಗಾರ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ಕೋಪದ ದಿವಸದಲ್ಲಿ ಅವರನ್ನು ತಪ್ಪಿಸಲಾರವು ಮತ್ತು ಅವರ ಪ್ರಾಣಗಳನ್ನು ತೃಪ್ತಿಪಡಿ ಸುವದಿಲ್ಲ. ಅವರ ಕರುಳ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ುವದಿಲ್ಲ. ಯಾಕಂದರೆ ಅದು ಅವರ ಅಕ್ರಮಗಳ ಎಡತಡೆಯ ಭಾಗ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 ಆಭರಣದ ಸೌಂದರ್ಯವಾ ದರೋ ಅವನು ಅದನ್ನು ಘನತೆಗಾಗಿ ಇಟ್ಟನು. ಆದರೆ ಅವರು ತಮ್ಮ ಅಸಹ್ಯಗಳ ವಿಗ್ರಹಗಳನ್ನೂ ಹೇಸ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ೂ ಅದರಲ್ಲಿ ಮಾಡಿದ್ದರಿಂದ ಅದನ್ನು ನಾನು ಅವರಿಂದ ದೂರ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ನು ಅದನ್ನು ಅಪರಿಚಿತರ ಕೈಗೆ ಕೊಳ್ಳೆಯಾಗಿಯೂ ಭೂಮಿಯ ದುಷ್ಟರಿಗೆ ಸೂರೆಯಾಗಿಯೂ ಒಪ್ಪಿಸುವೆನು ಮತ್ತು ಅವರ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ವಿತ್ರಪ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ನ್ನ ಮುಖವನ್ನು ನಾನು ಅವರ ಕಡೆಯಿಂದ ತಿರುಗಿಸುವೆನು; ನನ್ನ ರಹಸ್ಯ ಸ್ಥಳವನ್ನು ಅಪವಿತ್ರಪಡಿಸುವರು. ದರೋಡೆ ಕೋರ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ಸೇರಿ ಅದನ್ನು ಅಪವಿತ್ರ ಪ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ಒಂದು ಸರಪಳಿಯನ್ನು ಮಾಡು; ಯಾಕಂದರೆ ದೇಶವು ರಕ್ತಾಪರಾಧದಿಂದ ತುಂಬಿದೆ ಮತ್ತು ನಗರವು ಹಿಂಸೆಯಿಂದ ತುಂಬ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 ಕಾರಣ ನಾನು ಅನ್ಯಜನಾಂಗಗಳಲ್ಲಿ ಕೆಟ್ಟವರನ್ನು ತರುತ್ತೇನೆ ಮತ್ತು ಅವರು ಅವರ ಮನೆಗಳನ್ನು ವಶ ಪಡಿಸಿಕೊಳ್ಳ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ಬಲಿಷ್ಠರ ಅಟ್ಟಹಾಸವನ್ನು ನಿಲ್ಲಿಸುತ್ತೇನೆ ಮತ್ತು ಅವರ ಪರಿಶುದ್ಧ ಸ್ಥಳಗಳು ಅಪವಿತ್ರ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ಶವು ಬರುತ್ತದೆ ಮತ್ತು ಅವರು ಸಮಾಧಾನವನ್ನು ಹುಡುಕುತ್ತಾರೆ; ಆದರೆ ಅದು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ಕೇಡಿನ ಮೇಲೆ ಕೇಡು ಬರು ವದು; ಸುದ್ದಿಯ ಮೇಲೆ ಸುದ್ದಿ ಬರುವದು. ಆಗ ಅವರು ಪ್ರವಾದಿಯ ದರ್ಶನವನ್ನು ಹುಡುಕುವರ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ವು ಯಾಜಕರನ್ನೂ ಆಲೋ ಚನೆಯು ಪೂರ್ವಿಕರನ್ನೂ ಬಿಟ್ಟು ನಾಶ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ರಸನು ದುಃಖಿಸುವನು, ಪ್ರಧಾನನು ನಿರ್ಗತಿಕನಾ ಗುವನು; ದೇಶದ ಜನರ ಕೈಗಳು ತೊಂದರೆಗೊಳ್ಳು ವವು; ಅವರ ಮಾರ್ಗಗಳ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ಹಾಗೆಯೇ ಮಾಡುವೆನು; ಅವರ ನ್ಯಾಯಗಳ ಪ್ರಕಾರ ಅವರಿಗೆ ನ್ಯಾಯತೀರಿಸುವೆನು. ನಾನೇ ಕರ್ತನೆಂದು ಅವರಿ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2026-10-21T06:37:49Z</dcterms:created>
  <dcterms:modified xsi:type="dcterms:W3CDTF">2026-10-21T06:37:49Z</dcterms:modified>
  <dc:title>ಯೆಹೆಜ್ಕೇಲನು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