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said the LORD unto me, Go yet, love a woman beloved of her friend, yet an adulteress, according to the love of the LORD toward the children of Israel, who look to other gods, and love flagons of win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said the LORD unto me, Go yet, love a woman beloved of her friend, yet an adulteress, according to the love of the LORD toward the children of Israel, who look to other gods, and love flagons of win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said the LORD unto me, Go yet, love a woman beloved of her friend, yet an adulteress, according to the love of the LORD toward the children of Israel, who look to other gods, and love flagons of win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o I bought her to me for fifteen pieces of silver, and for an homer of barley, and an half homer of barley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said unto her, You shall abide for me many days; you shall not play the harlot, and you shall not be for another man: so will I also be for you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said unto her, You shall abide for me many days; you shall not play the harlot, and you shall not be for another man: so will I also be for you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 children of Israel shall abide many days without a king, and without a prince, and without a sacrifice, and without an image, and without an ephod, and without teraphim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 children of Israel shall abide many days without a king, and without a prince, and without a sacrifice, and without an image, and without an ephod, and without teraphim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fterward shall the children of Israel return, and seek the LORD their God, and David their king; and shall fear the LORD and his goodness in the latter day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fterward shall the children of Israel return, and seek the LORD their God, and David their king; and shall fear the LORD and his goodness in the latter day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6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கர்த்தர் என்னை நோக்கி: அந்நிய தேவர்களை மதித்து, திராட்சரசமுள்ள பாத்திர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ும்புகிறவர்களான இஸ்ரவேல் புத்திரர்பேரில் கர்த்தர் வைத்திருக்கிற அன்புக்கு ஒப்பாக நீ இன்னும் போ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ன் நேசரால் நேசிக்கப்பட்டவளும், விபசாரியுமான ஒரு ஸ்திரீயை சேர்த்துக்கொள் என்று சொன்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ான் அவளை எனக்குப் பதினைந்து வெள்ளிக்காசுக்கும், ஒன்றரைக்கலம் வாற்கோதுமைக்கும் 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ை நோக்கி: நீ வேசித்தனம்பண்ணாமலும், ஒருவனையும் சேராமலும், அநேகநாள் எனக்காகக் காத்திரு; உன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ும் காத்திருப்பேன் என்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புத்திரர் அநேகநாள் ராஜா இல்லாமலும், அதிபதி இல்லாமலும், பலி இல்லாமலும், சிலை இல்லாம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போத் வஸ்திரம் இல்லாமலும், தேராபீம் இல்லாமலும் இ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இஸ்ரவேல் புத்திரர் திரும்பி, தங்கள் தேவனாகிய கர்த்தரையும், தங்கள் ராஜாவாகிய தாவீ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டி, கடைசிநாட்களில் கர்த்தரையும், அவருடைய தயவையும் நாடி அஞ்சிக்கையாய் வர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2026-10-21T01:50:24Z</dcterms:created>
  <dcterms:modified xsi:type="dcterms:W3CDTF">2026-10-21T01:50:24Z</dcterms:modified>
  <dc:title>ஓசியா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