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நல்லவர் என்பதில் சந்தேகமில்லை
பெரியவர் என்பதில் மாற்றமேயில்லை
உயர்ந்தவர் என்பதில் மாற்றமில்லை
கல்லறை திறந்தது உண்மை தான்
உயிருடன் எழுந்ததும் உண்மை தான்
பரலோகம் சென்றது உண்மை தான்
மீண்டும் வருவது உண்மை த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சிலுவையில் மரித்ததும் உண்மை
காலாலே சாத்தானை மிதித்தது உன்மை
இரத்தத்தால் என்னை மீட்டதும் உண்மை
இரட்சிப்பை எனக்கு கொடுத்தது உண்மை (2) 
உண்மை தானே உண்மை தானே --- ந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யில் வார்த்தையாய் இருந்தவர் நீரே
மாம்சத்தில் உலகில் வந்தவர் நீரே
தேசங்கள் தேடிடும் பிரபலமும் நீரே
ராஜாக்கள் நடுங்கிடும் ராஜனும் நீரே (2)
ஈடற்றவரே, இனையற்றவரே --- ந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2026-07-31T15:00:17Z</dcterms:created>
  <dcterms:modified xsi:type="dcterms:W3CDTF">2026-07-31T15:00:17Z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