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presProps" Target="presProps.xml"/>
  <Relationship Id="rId44" Type="http://schemas.openxmlformats.org/officeDocument/2006/relationships/viewProps" Target="viewProps.xml"/>
  <Relationship Id="rId4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ாம்சத்தில் வந்த இயேசுகிறிஸ்துவை அறிக்கைபண்ணாத எந்த ஆவியும் தேவனால் உண்டானதல்ல; வருமென்று நீங்கள் கேள்விப்பட்ட அந்திக்கிறிஸ்துவினுடைய ஆவி அதுவே, அது இப்பொழுதும் உலகத்தில் இருக்கிற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ாம்சத்தில் வந்த இயேசுகிறிஸ்துவை அறிக்கைபண்ணாத எந்த ஆவியும் தேவனால் உண்டானதல்ல; வருமென்று நீங்கள் கேள்விப்பட்ட அந்திக்கிறிஸ்துவினுடைய ஆவி அதுவே, அது இப்பொழுதும் உலகத்தில் இருக்கிற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ிள்ளைகளே, நீங்கள் தேவனாலுண்டாயிருந்து, அவர்களை ஜெயித்தீர்கள்; ஏனெனில் உலகத்திலிருக்கிறவனிலும் உங்களிலிருக்கிறவர் பெரியவ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ிள்ளைகளே, நீங்கள் தேவனாலுண்டாயிருந்து, அவர்களை ஜெயித்தீர்கள்; ஏனெனில் உலகத்திலிருக்கிறவனிலும் உங்களிலிருக்கிறவர் பெரியவ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் உலகத்துக்குரியவர்கள், ஆகையால் உலகத்துக்குரியவைகளைப் பேசுகிறார்கள், உலகமும் அவர்களுக்குச் செவிகொடுக்க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ங்கள் தேவனால் உண்டானவர்கள்; தேவனை அறிந்தவன் எங்களுக்குச் செவிகொடுக்கிறான்; தேவனால் உண்டாயிராதவன் எங்களுக்குச் செவிகொடுக்கிறதில்லை; இதினாலே சத்திய ஆவி இன்னதென்றும், வஞ்சகஆவி இன்னதென்றும் அறிந்திருக்கிறோ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ங்கள் தேவனால் உண்டானவர்கள்; தேவனை அறிந்தவன் எங்களுக்குச் செவிகொடுக்கிறான்; தேவனால் உண்டாயிராதவன் எங்களுக்குச் செவிகொடுக்கிறதில்லை; இதினாலே சத்திய ஆவி இன்னதென்றும், வஞ்சகஆவி இன்னதென்றும் அறிந்திருக்கிறோ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ன்பாயிருக்கக்கடவோம்; ஏனெனில் அன்பு தேவனால் உண்டாயிருக்கிறது; அன்புள்ள எவனும் தேவனால் பிறந்து, அவரை அறிந்திருக்கிற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ன்பாயிருக்கக்கடவோம்; ஏனெனில் அன்பு தேவனால் உண்டாயிருக்கிறது; அன்புள்ள எவனும் தேவனால் பிறந்து, அவரை அறிந்திருக்கிற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ன்பில்லாதவன் தேவனை அறியான், தேவன் அன்பாகவே இருக்கி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ம்முடைய ஒரே பேறான குமாரனாலே நாம் பிழைக்கும்படிக்கு தேவன் அவரை இவ்வுலகத்திலே அனுப்பினதினால் தேவன் நம்மேல் வைத்த அன்பு வெளிப்பட்ட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ம்முடைய ஒரே பேறான குமாரனாலே நாம் பிழைக்கும்படிக்கு தேவன் அவரை இவ்வுலகத்திலே அனுப்பினதினால் தேவன் நம்மேல் வைத்த அன்பு வெளிப்பட்ட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ம் தேவனிடத்தில் அன்புகூர்ந்ததினால் அல்ல, அவர் நம்மிடத்தில் அன்புகூர்ந்து, நம்முடைய பாவங்களை நிவிர்த்திசெய்கிற கிருபாதாரபலியாகத் தம்முடைய குமாரனை அனுப்பினதினாலே அன்பு உண்டாயிருக்கிற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ம் தேவனிடத்தில் அன்புகூர்ந்ததினால் அல்ல, அவர் நம்மிடத்தில் அன்புகூர்ந்து, நம்முடைய பாவங்களை நிவிர்த்திசெய்கிற கிருபாதாரபலியாகத் தம்முடைய குமாரனை அனுப்பினதினாலே அன்பு உண்டாயிருக்கிற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ரியமானவர்களே, தேவன் இவ்விதமாய் நம்மிடத்தில் அன்புகூர்ந்திருக்க, நாமும் ஒருவரிடத்தில் ஒருவர் அன்புகூரக் கடனாளிகளாயிருக்கிறோ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ேவனை ஒருவரும் ஒருபோதும் கண்டதில்லை; நாம் ஒருவரிடத்தில் ஒருவர் அன்புகூர்ந்தால் தேவன் நமக்குள் நிலைத்திருக்கிறார்; அவருடைய அன்பும் நமக்குள் பூரணப்பட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ேவனை ஒருவரும் ஒருபோதும் கண்டதில்லை; நாம் ஒருவரிடத்தில் ஒருவர் அன்புகூர்ந்தால் தேவன் நமக்குள் நிலைத்திருக்கிறார்; அவருடைய அன்பும் நமக்குள் பூரணப்பட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 தம்முடைய ஆவியில் நமக்குத் தந்தருளினதினாலே நாம் அவரிலும் அவர் நம்மிலும் நிலைத்திருக்கிறதை அறிந்திருக்கிறோ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 தம்முடைய ஆவியில் நமக்குத் தந்தருளினதினாலே நாம் அவரிலும் அவர் நம்மிலும் நிலைத்திருக்கிறதை அறிந்திருக்கிறோ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ிதாவானவர் குமாரனை உலகரட்சகராக அனுப்பினாரென்று நாங்கள் கண்டு சாட்சியிடுகிறோ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ிதாவானவர் குமாரனை உலகரட்சகராக அனுப்பினாரென்று நாங்கள் கண்டு சாட்சியிடுகிறோ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யேசுவானவர் தேவனுடைய குமாரனென்று அறிக்கைபண்ணுகிறவன் எவனோ அவனில் தேவன் நிலைத்திருக்கிறார், அவனும் தேவனில் நிலைத்திருக்கிற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யேசுவானவர் தேவனுடைய குமாரனென்று அறிக்கைபண்ணுகிறவன் எவனோ அவனில் தேவன் நிலைத்திருக்கிறார், அவனும் தேவனில் நிலைத்திருக்கிற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ேவன் நம்மேல் வைத்திருக்கிற அன்பை நாம் அறிந்து விசுவாசித்திருக்கிறோம். தேவன் அன்பாகவே இருக்கிறார்; அன்பில் நிலைத்திருக்கிறவன் தேவனில் நிலைத்திருக்கிறான், தேவனும் அவனில் நிலைத்திருக்கிற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ேவன் நம்மேல் வைத்திருக்கிற அன்பை நாம் அறிந்து விசுவாசித்திருக்கிறோம். தேவன் அன்பாகவே இருக்கிறார்; அன்பில் நிலைத்திருக்கிறவன் தேவனில் நிலைத்திருக்கிறான், தேவனும் அவனில் நிலைத்திருக்கிற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ியாயத்தீர்ப்புநாளிலே நமக்குத் தைரியமுண்டாயிருக்கத்தக்கதாக அன்பு நம்மிடத்தில் பூரணப்படுகிறது; ஏனென்றால், அவர் இருக்கிறபிரகாரமாக நாமும் இவ்வுலகத்தில் இருக்கிறோ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ியாயத்தீர்ப்புநாளிலே நமக்குத் தைரியமுண்டாயிருக்கத்தக்கதாக அன்பு நம்மிடத்தில் பூரணப்படுகிறது; ஏனென்றால், அவர் இருக்கிறபிரகாரமாக நாமும் இவ்வுலகத்தில் இருக்கிறோ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ன்பிலே பயமில்லை; பூரண அன்பு பயத்தைப் புறம்பே தள்ளும்; பயமானது வேதனையுள்ளது, பயப்படுகிறவன் அன்பில் பூரணப்பட்டவன் அல்ல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ன்பிலே பயமில்லை; பூரண அன்பு பயத்தைப் புறம்பே தள்ளும்; பயமானது வேதனையுள்ளது, பயப்படுகிறவன் அன்பில் பூரணப்பட்டவன் அல்ல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் முந்தி நம்மிடத்தில் அன்புகூர்ந்தபடியால் நாமும் அவரிடத்தில் அன்புகூருகிறோ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ேவனிடத்தில் அன்புகூருகிறேனென்று ஒருவன் சொல்லியும், தன் சகோதரனைப் பகைத்தால், அவன் பொய்யன்; தான் கண்ட சகோதரனிடத்தில் அன்புகூராமலிருக்கிறவன், தான் காணாத தேவனிடத்தில் எப்படி அன்புகூருவான்?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ேவனிடத்தில் அன்புகூருகிறேனென்று ஒருவன் சொல்லியும், தன் சகோதரனைப் பகைத்தால், அவன் பொய்யன்; தான் கண்ட சகோதரனிடத்தில் அன்புகூராமலிருக்கிறவன், தான் காணாத தேவனிடத்தில் எப்படி அன்புகூருவான்?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ேவனிடத்தில் அன்புகூருகிறேனென்று ஒருவன் சொல்லியும், தன் சகோதரனைப் பகைத்தால், அவன் பொய்யன்; தான் கண்ட சகோதரனிடத்தில் அன்புகூராமலிருக்கிறவன், தான் காணாத தேவனிடத்தில் எப்படி அன்புகூருவான்?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தேவனிடத்தில் அன்புகூருகிறவன் தன் சகோதரனிடத்திலும் அன்புகூரவேண்டுமென்கிற இந்தக் கற்பனையை அவராலே பெற்றிருக்கிறோம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தேவனிடத்தில் அன்புகூருகிறவன் தன் சகோதரனிடத்திலும் அன்புகூரவேண்டுமென்கிற இந்தக் கற்பனையை அவராலே பெற்றிருக்கிறோம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நேகங் கள்ளத்தீர்க்கதரிசிகள் தோன்றியிருப்பதினால், நீங்கள் எல்லா ஆவிகளையும் நம்பாமல், அந்த ஆவிகள் தேவனாலுண்டானவைகளோ என்று சோதித்தறியுங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நேகங் கள்ளத்தீர்க்கதரிசிகள் தோன்றியிருப்பதினால், நீங்கள் எல்லா ஆவிகளையும் நம்பாமல், அந்த ஆவிகள் தேவனாலுண்டானவைகளோ என்று சோதித்தறியுங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ேவஆவியை நீங்கள் எதினாலே அறியலாமென்றால்: மாம்சத்தில் வந்த இயேசுகிறிஸ்துவை அறிக்கைபண்ணுகிற எந்த ஆவியும் தேவனால் உண்டாயிருக்கிறது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ேவஆவியை நீங்கள் எதினாலே அறியலாமென்றால்: மாம்சத்தில் வந்த இயேசுகிறிஸ்துவை அறிக்கைபண்ணுகிற எந்த ஆவியும் தேவனால் உண்டாயிருக்கிற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6540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যোহন : 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কিন্তু য়ে আত্মা, যীশুকে স্বীকার করে না, সে ঈশ্বরের কাছ থেকে আসে নি৷ এ সেই খ্রীষ্টারির আত্ম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যোহন : 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খ্রীষ্টের শত্রু য়ে আসছে তা তোমরা শুনেছ, আর এখন সে তো সংসারে এসেই গেছ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যোহন : 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আমার স্নেহের সন্তানগণ, তোমরা ঈশ্বরের লোক, তাই তোমরা ওদের ওপর জযী হয়েছ; কারণ তোমাদের মধ্যে যিন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যোহন :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(ঈশ্বর) বাস করেন তিনি জগতের মধ্যে বাসকারী দিয়াবলের থেকে অনেক মহা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যোহন : 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এই ভণ্ড শিক্ষকরা হল জগতের, তাই তারা যা বলে তা সব জাগতিক কথাবার্তা, আর জগত তাদের কথা শোন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যোহন : 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কিন্তু আমরা ঈশ্বরের লোক, ঈশ্বরকে য়ে জানে সে আমাদের কথা শোনে, য়ে ঈশ্বরের লোক নয় সে আমাদের কথ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যোহন : 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োনে না৷ এইভাবেই আমরা সত্যের আত্মাকে ও ছলনার আত্মাকে চিনতে পারি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যোহন : 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প্রিয় বন্ধুরা, এস আমরা পরস্পরকে ভালবাসি, কারণ ঈশ্বরই ভালবাসার উত্‌স আর য়ে কেউ ভালবাসতে জানে স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যোহন : 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ঈশ্বরের সন্তান, সে ঈশ্বরকে জান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যোহন : 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য়ে ভালবাসতে জানে না, সে ঈশ্বরকে জানে না, কারণ ঈশ্বর স্বয়ং হলেন ভালবাস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যোহন : 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ঈশ্বর আমাদের প্রতি তাঁর ভালবাসা এইভাবেই দেখিয়েছেন, তিনি তাঁর একমাত্র পুত্রকে এ জগতে পাঠালেন য়ে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যোহন : 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ঁর মাধ্যমে আমরা জীবন লাভ করি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যোহন : 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ঈশ্বরের প্রতি আমাদের ভালবাসা নয়, বরং আমাদের প্রতি ঈশ্বরের ভালবাসাই হল প্রকৃত ভালবাসা৷ ঈশ্ব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যোহন : 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দের পাপের প্রায়শ্চিত্ত বলিরূপে তাঁর পুত্রকে পাঠিয়ে আমাদের প্রতি তাঁর ভালবাসা প্রকাশ করেছ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যোহন : 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প্রিয় বন্ধুরা, এইভাবে ঈশ্বর আমাদের ভালবেসেছেন, সুতরাং আমরাও অবশ্যই পরস্পরকে ভালবাসব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যোহন : 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ঈশ্বরকে কেউ কখনও দেখেনি৷ যদি আমরা পরস্পরকে ভালবাসি, তবে ঈশ্বর আমাদের মধ্যে অবস্থান করেন; আর তাঁ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যোহন : 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ালবাসা আমাদের মধ্যে পূর্ণতা লাভ করেছ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যোহন : 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আমরা জানি য়ে তিনি আমাদের মধ্যে আছেন; আর আমরা তাঁর মধ্যে অবস্থান করছি৷ এ বিষয় আমরা জানি, কার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যোহন : 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ঈশ্বর তাঁর আত্মাকে আমাদের দান করেছ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যোহন : 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আমরা দেখেছি পিতা তাঁর পুত্রকে জগতের ত্রাণকর্তারূপে পাঠিয়েছেন৷ সেই বার্তাই আমরা লোকদের কাছ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যোহন : 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ছি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যোহন : 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কেউ যদি স্বীকার করে য়ে, ‘যীশু ঈশ্বরের পুত্র,’ তবে ঈশ্বর তাঁর অন্তরে বাস করেন, আর সে ঈশ্বরে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যোহন : 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াক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যোহন : 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আমাদের জন্য ঈশ্বরের ভালবাসা আছে আমরা তা জানি ও বিশ্বাস করি৷ঈশ্বরই স্বয়ং ভালবাসা, আর য়ে কেউ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যোহন : 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ালবাসায় থাকে সে ঈশ্বরের মধ্যে থাকে ও ঈশ্বর তার মধ্যে থাক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যোহন : 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যদি আমাদের ক্ষেত্রে ভালবাসা এই ভাবেই পূর্ণতা পায়, তবে শেষ বিচারের দিনে আমরা নির্ভয়ে দাঁড়া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যোহন : 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রব, কারণ এ জগতে আমরা খ্রীষ্টেরই মতো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যোহন : 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য়েখানে ঈশ্বরের ভালবাসা সেখানে ভয় থাকে না, পরিপূর্ণ ভালবাসা ভয়কে দূর করে দেয়, কারণ ভয়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যোহন : 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ঙ্গে শাস্তির চিন্তা জড়িত থাকে৷ য়ে ভয় পায় সে ভালবাসায় পূর্ণতা লাভ করে নি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যোহন : 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তিনিই (ঈশ্বর) আগে আমাদের ভালবেসেছেন, আর তার ফলে আমরা ভালবাসতে পারি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যোহন : 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যদি কেউ বলে, ‘সে ঈশ্বরকে ভালবাসে’ অথচ সে তার খ্রীষ্টেতে কোন ভাই ও বোনকে ঘৃণা করে তবে স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যোহন : 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িথ্যাবাদী৷ য়ে ভাইকে দেখতে পাচ্ছে, সে যদি তাকে ঘৃণা করে তবে য়াঁকে সে কোনও দিন চোখে দেখে নি, স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যোহন : 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ঈশ্বরকে সে ভালবাসতে পারে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যোহন : 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কারণ ঈশ্বরের কাছ থেকে আমরা এই আদেশ পেয়েছি, ঈশ্বরকে য়ে ভালবাসে সে য়েন তার নিজের ভাইকে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যোহন : 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ালবাস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যোহন : 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প্রিয় বন্ধুরা, সংসারে অনেক ভণ্ড ভাববাদী দেখা দিয়েছে, তাই তোমরা সব আত্মাকে বিশ্বাস করো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যোহন : 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ন্তু সেই সব আত্মাদের যাচাই করে দেখ য়ে তারা ঈশ্বর হতে এসেছে কি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যোহন : 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এইভাবে তোমরা ঈশ্বরের আত্মাকে চিনতে পারবে৷ য়ে কোন আত্মা যীশু খ্রীষ্ট য়ে রক্ত মাংসের দেহ ধারণ ক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যোহন : 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সেছেন বলে স্বীকার করে, সে ঈশ্বরের কাছ থেকে এসেছ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যোহন : 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0">
  <a:themeElements>
    <a:clrScheme name="Theme10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2026-10-22T06:05:34Z</dcterms:created>
  <dcterms:modified xsi:type="dcterms:W3CDTF">2026-10-22T06:05:34Z</dcterms:modified>
  <dc:title>১ যোহন : 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