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தற்கு ஏற்ற உத்தரவையும், இந்த மாளிகையைக் கட்டுகிற மனிதரின் நாமங்களையும் அவர்களுக்குச் சொன்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திக்கு இப்புறத்திலிருக்கிற தத்னாய் என்னும் தேசாதிபதியும், சேத்தார் பொஸ்னாயும், நதிக்கு இப்புறத்திலிருக்கிற அப்பற்சாகியரான அவன் வகையராவும், ராஜாவாகிய தரியுவுக்கு எழுதியனுப்பின கடிதத்தின் நகலாவ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தரியுவுக்குச் சகல சமாதானமும் உண்டா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அவர்களுக்குள்ளே தலைவரான மனிதர் இன்னாரென்று எழுதி அறியப்படுத்தும்படி அவர்கள் நாமங்கள் என்னவென்றும் கே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તે જ સમયે યુફ્રેતિસ નદીની પશ્ચિમ તરફના પ્રદેશનો પ્રશાશક તાત્તનાય અને શથાર-બોઝનાય તથા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ીદારો યરૂશાલેમ આવ્યા અને પૂછયું, “આ મંદિર ફરીથી બાંધવાની અને લાકડાનું કામ પુરું કરવાની પરવાન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ોણે આપી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તેઓએ પૂછયું, “જે માણસો આ મંદિર બાંધે છે તેમના નામ શ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યહૂદીઓના વડીલો પર તેઓના દેવ યહોવાની કૃપાદ્રષ્ટિ હતી, માટે આ બાબત દાર્યાવેશને કાને પહોંચ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રાજાનો જવાબ આવે ત્યાં સુધી તેમને કામ કરતા અટકાવવામાં આવ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ાત્તનાય પ્રશાશક, શથાર-બોઝનાય તથા બીજા અધિકારીઓએ દાર્યાવેશ રાજા પર નીચે પ્રમાણે પત્ર મોકલ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્રતિ: દાર્યાવેશ રાજા: સલામ! ક્ષેમકુશળ હ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પને વિદિત થાય કે, અમે યહૂદા પ્રાંતમાં મહાન દેવના મંદિરમાં ગયાં હતા, તે મંદિર પથ્થરની મો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લાઓથી બાંધવામાં આવી રહ્યું છે, એની ભીંતોએ લાકડાની તખ્તીઓ જડવામાં આવે છે, ખૂબ સફળતાપૂર્વ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સાહથી કામ ચાલી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ે ત્યાં આગેવાનોને પૂછયું, “તમને આ મંદિરનું બાંધકામ કરવાની અને તેનું લાકડાનું કામ પુરું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ોણે પરવાનગી આપી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વળી અમે તેમના નામ પણ પૂછયાં, જેથી અમે આપને જણાવવા માટે આગેવાનોના નામની યાદી તૈયાર કર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એ અમને ઉત્તર આપ્યો કે,“અમે આકાશ અને પૃથ્વીના દેવના સેવકો છીએ; ઇસ્રાએલના એક મહાન રાજાએ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ષોર્ પહેલાં બંધાવેલ મંદિરનો અમે જીણોર્દ્ધાર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ારા પિતૃઓએ સ્વર્ગના દેવને ગુસ્સે કર્યા, તેથી તેણે તેઓનો ત્યાગ કર્યો. તેણે નબૂખાદનેસ્સાર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આ મંદિરનો નાશ કરાવ્યો અને રાજાએ લોકોનો દેશનિકાલ કરીને બાબિલ મોકલ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બાબિલના રાજા કોરેશે પોતાના રાજ્યના પહેલા વર્ષમાં દેવના આ મંદિરનો જીણોર્દ્ધાર કરવાની પરવાન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ઉપરાંત દેવના મંદિરની સોના ચાંદીની વસ્તુઓ નબૂખાદનેસ્સાર યરૂશાલેમના દેવના મંદિરમાંથી કાઢ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ા મંદિરમાં લઇ ગયો હતો, ને તે બધી વસ્તુઓ કોરેશ રાજાએ બાબિલના મંદિરમાંથી પાછી લઇને શેશ્બાસ્સા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જેને તેણે પ્રશાશક નિમ્યો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રાજાએ તેને સૂચના આપી કે, તે સર્વ વસ્તુઓ યરૂશાલેમના મંદિરમાં પાછી મોકલે અને દેવના મંદિર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લ જગ્યાએ બંધા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ે જ શેશ્બાસ્સારે આવીને દેવના એ મંદિરનો પાયો યરૂશાલેમમાં નાખ્યો; અને ત્યારથી તેનું બાંધ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ુ છે, તે હજી પૂરું થ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આપ નામદારને યોગ્ય લાગે તો બાબિલના ભંડારમાં તપાસ કરાવશો કે રાજા કોરેશે યરૂશાલેમમાં દેવ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 ફરી બાંધવાની પરવાનગી આપી હતી કે કેમ, અને આ બાબતમાં આપનો નિર્ણય જણા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રંતુ તે સમયે પ્રબોધકો હાગ્ગાય તથા ઉદ્દોના પુત્ર ઝખાર્યાએ ઇસ્રાએલના દેવ યહોવાના નામે જેઓની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કૃપા હતી યહૂદા તથા યરૂશાલેમમાં જે યહૂદીયાઓ હતા, તેઓને ભવિષ્યવાણી સંભળ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શઆલ્તીએલના પુત્ર ઝરુબ્બાબેલ તથા યોસાદાકના પુત્ર યેશૂઆએ યરૂશાલેમમાં યહોવાનું મંદિ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વાનું શરૂ કરી દીધું. દેવના પ્રબોધકો તેમને ટેકો આપ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2026-10-21T06:37:19Z</dcterms:created>
  <dcterms:modified xsi:type="dcterms:W3CDTF">2026-10-21T06:37:19Z</dcterms:modified>
  <dc:title>એઝરા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