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of the LORD that came to Joel the son of Pethu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this, all of you old men, and give ear, all you inhabitants of the land. Has this been in your days, or even in the days of your father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this, all of you old men, and give ear, all you inhabitants of the land. Has this been in your days, or even in the days of your fathers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ell all of you your children of it, and let your children tell their children, and their children another generat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ell all of you your children of it, and let your children tell their children, and their children another generati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which the palmerworm has left has the locust eaten; and that which the locust has left has the cankerworm eaten; and that which the cankerworm has left has the caterpillar eate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which the palmerworm has left has the locust eaten; and that which the locust has left has the cankerworm eaten; and that which the cankerworm has left has the caterpillar eate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wake, all of you drunkards, and weep; and wail, all you drinkers of wine, because of the new wine; for it is cut off from your m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wake, all of you drunkards, and weep; and wail, all you drinkers of wine, because of the new wine; for it is cut off from your mou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a nation has come up upon my land, strong, and without number, whose teeth are the teeth of a lion, and he has the cheek teeth of a great lio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a nation has come up upon my land, strong, and without number, whose teeth are the teeth of a lion, and he has the cheek teeth of a great l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has laid my vine waste, and barked my fig tree: he has made it clean bare, and cast it away; the branches thereof are made whit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has laid my vine waste, and barked my fig tree: he has made it clean bare, and cast it away; the branches thereof are made whit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ament like a virgin girded with sackcloth for the husband of her yout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ood offering and the drink offering is cut off from the house of the LORD; the priests, the LORD's ministers, mour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ood offering and the drink offering is cut off from the house of the LORD; the priests, the LORD's ministers, mour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ield is wasted, the land mourns; for the corn is wasted: the new wine is dried up, the oil languish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ield is wasted, the land mourns; for the corn is wasted: the new wine is dried up, the oil languishe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all of you ashamed, O all of you husbandmen; wail, O all of you vinedressers, for the wheat and for the barley; because the harvest of the field is perish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all of you ashamed, O all of you husbandmen; wail, O all of you vinedressers, for the wheat and for the barley; because the harvest of the field is perish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vine is dried up, and the fig tree languishes; the pomegranate tree, the palm tree also, and the apple tree, even all the trees of the field, are withered: because joy is withered away from the sons of m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vine is dried up, and the fig tree languishes; the pomegranate tree, the palm tree also, and the apple tree, even all the trees of the field, are withered: because joy is withered away from the sons of me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ird yourselves, and lament, all of you priests: wail, all of you ministers of the altar: come, lie all night in sackcloth, all of you ministers of my God: for the food offering and the drink offering is withheld from the house of your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ird yourselves, and lament, all of you priests: wail, all of you ministers of the altar: come, lie all night in sackcloth, all of you ministers of my God: for the food offering and the drink offering is withheld from the house of your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ird yourselves, and lament, all of you priests: wail, all of you ministers of the altar: come, lie all night in sackcloth, all of you ministers of my God: for the food offering and the drink offering is withheld from the house of your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anctify all of you a fast, call a solemn assembly, gather the elders and all the inhabitants of the land into the house of the LORD your God, and cry unto the LORD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anctify all of you a fast, call a solemn assembly, gather the elders and all the inhabitants of the land into the house of the LORD your God, and cry unto the LORD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anctify all of you a fast, call a solemn assembly, gather the elders and all the inhabitants of the land into the house of the LORD your God, and cry unto the LORD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as for the day! for the day of the LORD is at hand, and as a destruction from the Almighty shall it co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as for the day! for the day of the LORD is at hand, and as a destruction from the Almighty shall it com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s not the food cut off before our eyes, yea, joy and gladness from the house of our God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s not the food cut off before our eyes, yea, joy and gladness from the house of our God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eed is rotten under their clods, the garners are laid desolate, the barns are broken down; for the corn is withere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eed is rotten under their clods, the garners are laid desolate, the barns are broken down; for the corn is wither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ow do the beasts groan! the herds of cattle are perplexed, because they have no pasture; yea, the flocks of sheep are made desolat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ow do the beasts groan! the herds of cattle are perplexed, because they have no pasture; yea, the flocks of sheep are made desolat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LORD, to you will I cry: for the fire has devoured the pastures of the wilderness, and the flame has burned all the trees of the fiel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LORD, to you will I cry: for the fire has devoured the pastures of the wilderness, and the flame has burned all the trees of the fiel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beasts of the field cry also unto you: for the rivers of waters are dried up, and the fire has devoured the pastures of the wildernes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beasts of the field cry also unto you: for the rivers of waters are dried up, and the fire has devoured the pastures of the wildern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3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த்துவேலின் குமாரனாகிய யோவேலுக்கு உண்டான கர்த்தருடைய வச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க்களின் நாட்களிலாவது இப்படிப்பட்டது சம்பவித்ததுண்ட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் செய்தியை உங்கள் பிள்ளைகளுக்குத் தெரிவியுங்கள்; இதை உங்கள் பிள்ளைகள் தங்கள் பிள்ளைகள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தங்கள் பிள்ளைகளுக்கும் சந்ததியாருக்கும் தெரிவிக்க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்டதை முசுக்கட்டைப்பூச்சி தி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றுங்கள்; அது உங்கள் வாயினின்று வில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ங்கத்தின் கடைவாய்ப்பற்கள் அதற்க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் கிளைகள் வெண்மையா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ாலியவயதின் புருஷனுக்காக இரட்டுடுத்தியிருக்கிற பெண்ணைப்போலப் புலம்ப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ஜனபலியும் பானபலியும் கர்த்தருடைய ஆலயத்தை விட்டு அற்றுப்போயின; கர்த்தரின் ஊழியக்கார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ர்கள் துக்க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ற்றிப்போயிற்று; எண்ணெய் மாண்ட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ண்டரே, நீங்கள் உள்ளே பிரவேசித்து இரட்டுடுத்தவர்களாய் இராத்தங்குங்கள். உங்கள் தேவனுடைய ஆல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ஜனபலியும் பானபலியும் செலுத்தப்படாமல் நிறுத்த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க்குடிகளையும் உங்கள் தேவனாகிய கர்த்தரின் ஆலயத்திலே கூடிவரச்செய்து கர்த்தரை நோ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ினிமித்தம் ஐயோ! கர்த்தருடைய நாள் சமீபமாயிருக்கிறது; அது சங்காரம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்வவல்லவரிடத்திலிருந்து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க்கப்படவில்லை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தையானது மண்கட்டிகளின்கீழ் மக்கிப்போயிற்று; பயிர் தீய்ந்துபோகிறதினால் பண்டசாலைகள் பாழா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ஞ்சியங்கள் இடிந்துபோ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ட்டு மந்தைகளும் சேதமாய்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யின் விருட்சங்களையெல்லாம் எரித்துப்போ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யின் மிருகங்களும் உம்மை நோக்கிக் கதறுகிறது; நதிகளில் தண்ணீரெல்லாம் வற்றிப்போயிற்று; அக்கி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த்தின் மேய்ச்சல்களைப் பட்சித்துப்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ேல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2026-11-01T07:17:50Z</dcterms:created>
  <dcterms:modified xsi:type="dcterms:W3CDTF">2026-11-01T07:17:50Z</dcterms:modified>
  <dc:title>யோவேல்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