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ியாவின் குமாரனும் யூதாவின் ராஜாவுமாகிய யோயாக்கீமுடைய ராஜ்யபாரத்தின் துவக்கத்திலே கர்த்தரால் உண்டான வார்த்தை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கர்த்தருடைய ஆலயத்தின் பிராகாரத்திலே நின்றுகொண்டு, கர்த்தருடைய ஆலயத்திலே பணியவருகிற யூதாவுடைய பட்டணங்களின் குடிகள் அனைவரோடும் சொல்லும்படி நான் உனக்குக் கற்பித்த எல்லா வார்த்தைகளையும் அவர்களுக்குச் சொல்லு; ஒரு வார்த்தையையும் குறைத்துப்போடாதே என்று கர்த்தர் சொல்ல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கர்த்தருடைய ஆலயத்தின் பிராகாரத்திலே நின்றுகொண்டு, கர்த்தருடைய ஆலயத்திலே பணியவருகிற யூதாவுடைய பட்டணங்களின் குடிகள் அனைவரோடும் சொல்லும்படி நான் உனக்குக் கற்பித்த எல்லா வார்த்தைகளையும் அவர்களுக்குச் சொல்லு; ஒரு வார்த்தையையும் குறைத்துப்போடாதே என்று கர்த்தர் சொல்ல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செய்கைகளுடைய பொல்லாப்பினிமித்தம் நான் அவர்களுக்குச் செய்ய நினைக்கிற தீங்குக்கு நான் மனஸ்தாபப்படத்தக்கதாக ஒருவேளை அவர்கள் கேட்டு, அவரவர் தம்தம் பொல்லாத வழியைவிட்டுத் திரும்புவ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செய்கைகளுடைய பொல்லாப்பினிமித்தம் நான் அவர்களுக்குச் செய்ய நினைக்கிற தீங்குக்கு நான் மனஸ்தாபப்படத்தக்கதாக ஒருவேளை அவர்கள் கேட்டு, அவரவர் தம்தம் பொல்லாத வழியைவிட்டுத் திரும்புவ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ை நோக்கி: நான் உங்களிடத்துக்கு ஏற்கனவே அனுப்பிக்கொண்டிருந்தும், நீங்கள் கேளாமற்போன என் ஊழியக்காரராகிய தீர்க்கதரிசிகளின் வார்த்தைகளை நீங்கள்கேட்கும்படிக்க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ை நோக்கி: நான் உங்களிடத்துக்கு ஏற்கனவே அனுப்பிக்கொண்டிருந்தும், நீங்கள் கேளாமற்போன என் ஊழியக்காரராகிய தீர்க்கதரிசிகளின் வார்த்தைகளை நீங்கள்கேட்கும்படிக்க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உங்கள் முன்வைத்த என் நியாயப்பிரமாணத்தின்படி நீங்கள் நடக்கும்படிக்கும், நீங்கள் என் சொல்லைக் கேளாமற்போனால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இந்த ஆலயத்தைச் சீலோவாப்போலாக்கி, இந்த நகரத்தைப் பூமியிலுள்ள எல்லா ஜாதிகளுக்கு முன்பாகவும் சாபமாக்கிப்போடுவேன் என்று கர்த்தர் உரைக்கிறார் என்று சொல்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இந்த ஆலயத்தைச் சீலோவாப்போலாக்கி, இந்த நகரத்தைப் பூமியிலுள்ள எல்லா ஜாதிகளுக்கு முன்பாகவும் சாபமாக்கிப்போடுவேன் என்று கர்த்தர் உரைக்கிறார் என்று சொல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ரேமியா இந்த வார்த்தைகளையெல்லாம் கர்த்தருடைய ஆலயத்திலே சொல்லும்போது, ஆசாரியர்களும், தீர்க்கதரிசிகளும், சகல ஜனங்களும் கேட்ட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ரேமியா இந்த வார்த்தைகளையெல்லாம் கர்த்தருடைய ஆலயத்திலே சொல்லும்போது, ஆசாரியர்களும், தீர்க்கதரிசிகளும், சகல ஜனங்களும் கேட்ட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கல ஜனங்களுக்கும் சொல்லக் கர்த்தர் தனக்குக் கற்பித்தவைகளையெல்லாம் எரேமியா சொல்லி முடித்தபோது ஆசாரியர்களும் தீர்க்கதரிசிகளும் சகல ஜனங்களும் அவனைப் பிடித்து: நீ சாகவே சாகவேண்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கல ஜனங்களுக்கும் சொல்லக் கர்த்தர் தனக்குக் கற்பித்தவைகளையெல்லாம் எரேமியா சொல்லி முடித்தபோது ஆசாரியர்களும் தீர்க்கதரிசிகளும் சகல ஜனங்களும் அவனைப் பிடித்து: நீ சாகவே சாகவேண்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 ஆலயம் சீலோவைப்போலாகி, இந்த நகரம் குடியில்லாமல் பாழாய்ப்போம் என்று, நீ கர்த்தருடைய நாமத்திலே தீர்க்கதரிசனம் சொல்வானேன் என்று சொல்லி, ஜனங்கள் எல்லாரும் கர்த்தருடைய ஆலயத்திலே எரேமியாவுக்கு விரோதமாய்க் கூடி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 ஆலயம் சீலோவைப்போலாகி, இந்த நகரம் குடியில்லாமல் பாழாய்ப்போம் என்று, நீ கர்த்தருடைய நாமத்திலே தீர்க்கதரிசனம் சொல்வானேன் என்று சொல்லி, ஜனங்கள் எல்லாரும் கர்த்தருடைய ஆலயத்திலே எரேமியாவுக்கு விரோதமாய்க் கூடி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ூதாவின் பிரபுக்கள் இந்த வர்த்தமானங்களைக் கேட்டு, ராஜாவின் வீட்டிலிருந்து கர்த்தருடைய ஆலயத்துக்குப் போய், கர்த்தருடைய புதிய வாசலில் உட்கார்ந்த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ூதாவின் பிரபுக்கள் இந்த வர்த்தமானங்களைக் கேட்டு, ராஜாவின் வீட்டிலிருந்து கர்த்தருடைய ஆலயத்துக்குப் போய், கர்த்தருடைய புதிய வாசலில் உட்கார்ந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ஆசாரியர்களும் தீர்க்கதரிசிகளும், பிரபுக்களையும் சகல ஜனங்களையும் நோக்கி: இந்த மனுஷன் மரண ஆக்கினைக்குப் பாத்திரன்; உங்கள் செவிகளாலே நீங்கள் கேட்டபடி, இந்த நகரத்துக்கு விரோதமாகத் தீர்க்கதரிசனம் சொன்னானே என்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ஆசாரியர்களும் தீர்க்கதரிசிகளும், பிரபுக்களையும் சகல ஜனங்களையும் நோக்கி: இந்த மனுஷன் மரண ஆக்கினைக்குப் பாத்திரன்; உங்கள் செவிகளாலே நீங்கள் கேட்டபடி, இந்த நகரத்துக்கு விரோதமாகத் தீர்க்கதரிசனம் சொன்னானே என்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எரேமியா எல்லாப் பிரபுக்களையும், எல்லா ஜனங்களையும் நோக்கி: நீங்கள் கேட்ட எல்லா வார்த்தைகளையும் இந்த ஆலயத்துக்கும் இந்த நகரத்துக்கும் விரோதமாகத் தீர்க்கதரிசனமாய்ச் சொல்லக் கர்த்தர் என்னை அனுப்பின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எரேமியா எல்லாப் பிரபுக்களையும், எல்லா ஜனங்களையும் நோக்கி: நீங்கள் கேட்ட எல்லா வார்த்தைகளையும் இந்த ஆலயத்துக்கும் இந்த நகரத்துக்கும் விரோதமாகத் தீர்க்கதரிசனமாய்ச் சொல்லக் கர்த்தர் என்னை அனுப்பின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ொழுதும் நீங்கள் உங்கள் வழிகளையும், உங்கள் கிரியைகளையும் சீர்ப்படுத்தி, உங்கள் தேவனாகிய கர்த்தருடைய சத்தத்தைக் கேளுங்கள்; அப்பொழுது கர்த்தர் உங்களுக்கு விரோதமாய்ச் சொன்ன தீங்குக்கு மனஸ்தாபப்படுவ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ொழுதும் நீங்கள் உங்கள் வழிகளையும், உங்கள் கிரியைகளையும் சீர்ப்படுத்தி, உங்கள் தேவனாகிய கர்த்தருடைய சத்தத்தைக் கேளுங்கள்; அப்பொழுது கர்த்தர் உங்களுக்கு விரோதமாய்ச் சொன்ன தீங்குக்கு மனஸ்தாபப்படுவ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ோவெனில், இதோ, உங்கள் கையில் இருக்கிறேன்; உங்கள் பார்வைக்கு நன்மையும் நியாயமுமாயிருக்கிறதை எனக்குச் செய்யு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ிலும் நீங்கள் என்னைக் கொன்றுபோட்டால், நீங்கள் குற்றமில்லாத இரத்தப்பழியை உங்கள்மேலும் இந்த நகரத்தின்மேலும் இதின் குடிகளின்மேலும் சுமத்திக்கொள்வீர்களென்று நிச்சமாய் அறியுங்கள்; இந்த வார்த்தைகளையெல்லாம் உங்கள் செவிகளிலே சொல்லக் கர்த்தர் மெய்யாகவே என்னை உங்களிடத்திற்கு அனுப்பினார் என்று சொன்ன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ிலும் நீங்கள் என்னைக் கொன்றுபோட்டால், நீங்கள் குற்றமில்லாத இரத்தப்பழியை உங்கள்மேலும் இந்த நகரத்தின்மேலும் இதின் குடிகளின்மேலும் சுமத்திக்கொள்வீர்களென்று நிச்சமாய் அறியுங்கள்; இந்த வார்த்தைகளையெல்லாம் உங்கள் செவிகளிலே சொல்லக் கர்த்தர் மெய்யாகவே என்னை உங்களிடத்திற்கு அனுப்பினார் என்று சொன்ன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ிலும் நீங்கள் என்னைக் கொன்றுபோட்டால், நீங்கள் குற்றமில்லாத இரத்தப்பழியை உங்கள்மேலும் இந்த நகரத்தின்மேலும் இதின் குடிகளின்மேலும் சுமத்திக்கொள்வீர்களென்று நிச்சமாய் அறியுங்கள்; இந்த வார்த்தைகளையெல்லாம் உங்கள் செவிகளிலே சொல்லக் கர்த்தர் மெய்யாகவே என்னை உங்களிடத்திற்கு அனுப்பினார் என்று சொன்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பிரபுக்களும் சகல ஜனங்களும், ஆசாரியர்களையும் தீர்க்கதரிசிகளையும் நோக்கி: இந்த மனுஷன் மரண ஆக்கினைக்குப் பாத்திரனல்ல; நம்முடைய தேவனாகிய கர்த்தரின் நாமத்திலே நம்முடனே பேசினான் என்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பிரபுக்களும் சகல ஜனங்களும், ஆசாரியர்களையும் தீர்க்கதரிசிகளையும் நோக்கி: இந்த மனுஷன் மரண ஆக்கினைக்குப் பாத்திரனல்ல; நம்முடைய தேவனாகிய கர்த்தரின் நாமத்திலே நம்முடனே பேசினான் என்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சத்திலே மூப்பானவர்களில் சிலர் எழும்பி சபையாகிய ஜனங்களை நோக்கி: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ூதாவின் ராஜாவாகிய எசேக்கியாவின் நாட்களில் மொரேசா ஊரானாகிய மீகா தீர்க்கதரிசனஞ்சொல்லி, யூதாவின் சகல ஜனங்களையும் பார்த்து: சீயோன் வயல்வெளியாக உழப்பட்டு, எருசலேம் மண்மேடுகளாய்ப்போம்; இந்த ஆலயத்தின் பர்வதம் காட்டிலுள்ள மேடுகளாய்ப்போம் என்று சேனைகளின் கர்த்தர் உரைத்தார் என்று சொன்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ூதாவின் ராஜாவாகிய எசேக்கியாவின் நாட்களில் மொரேசா ஊரானாகிய மீகா தீர்க்கதரிசனஞ்சொல்லி, யூதாவின் சகல ஜனங்களையும் பார்த்து: சீயோன் வயல்வெளியாக உழப்பட்டு, எருசலேம் மண்மேடுகளாய்ப்போம்; இந்த ஆலயத்தின் பர்வதம் காட்டிலுள்ள மேடுகளாய்ப்போம் என்று சேனைகளின் கர்த்தர் உரைத்தார் என்று சொன்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ூதாவின் ராஜாவாகிய எசேக்கியாவின் நாட்களில் மொரேசா ஊரானாகிய மீகா தீர்க்கதரிசனஞ்சொல்லி, யூதாவின் சகல ஜனங்களையும் பார்த்து: சீயோன் வயல்வெளியாக உழப்பட்டு, எருசலேம் மண்மேடுகளாய்ப்போம்; இந்த ஆலயத்தின் பர்வதம் காட்டிலுள்ள மேடுகளாய்ப்போம் என்று சேனைகளின் கர்த்தர் உரைத்தார் என்று சொன்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ை யூதாவின் ராஜாவாகிய எசேக்கியாவும் மற்ற யூதர்களும் சேர்ந்து கொன்றுபோட்டார்களா? அவன் கர்த்தருக்குப் பயந்து, கர்த்தரின் முகத்தை நோக்கிக் கெஞ்சினானல்லவா? அப்பொழுது கர்த்தர் அவர்களுக்கு விரோதமாகச் சொல்லியிருந்த தீங்குக்கு மனஸ்தாபப்பட்டார்; இப்போதும், நாம் நம்முடைய ஆத்துமாவுக்கு விரோதமாக மகா பொல்லாப்பை வரப்பண்ணுகிறவர்களாயிருக்கிறோமே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ை யூதாவின் ராஜாவாகிய எசேக்கியாவும் மற்ற யூதர்களும் சேர்ந்து கொன்றுபோட்டார்களா? அவன் கர்த்தருக்குப் பயந்து, கர்த்தரின் முகத்தை நோக்கிக் கெஞ்சினானல்லவா? அப்பொழுது கர்த்தர் அவர்களுக்கு விரோதமாகச் சொல்லியிருந்த தீங்குக்கு மனஸ்தாபப்பட்டார்; இப்போதும், நாம் நம்முடைய ஆத்துமாவுக்கு விரோதமாக மகா பொல்லாப்பை வரப்பண்ணுகிறவர்களாயிருக்கிறோமே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ை யூதாவின் ராஜாவாகிய எசேக்கியாவும் மற்ற யூதர்களும் சேர்ந்து கொன்றுபோட்டார்களா? அவன் கர்த்தருக்குப் பயந்து, கர்த்தரின் முகத்தை நோக்கிக் கெஞ்சினானல்லவா? அப்பொழுது கர்த்தர் அவர்களுக்கு விரோதமாகச் சொல்லியிருந்த தீங்குக்கு மனஸ்தாபப்பட்டார்; இப்போதும், நாம் நம்முடைய ஆத்துமாவுக்கு விரோதமாக மகா பொல்லாப்பை வரப்பண்ணுகிறவர்களாயிருக்கிறோமே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ீரியாத்யாரீம் ஊரானாகிய செமாயாவின் குமாரன் உரியா என்னும் ஒரு மனுஷனும் கர்த்தருடைய நாமத்திலே தீர்க்கதரிசனம் சொல்லுகிறவனாயிருந்தான்; அவன் எரேமியாவின் வார்த்தைகளுக்குச் சரியாக இந்த நகரத்துக்கும் இந்த தேசத்துக்கும் விரோதமாகத் தீர்க்கதரிசனம் சொன்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ீரியாத்யாரீம் ஊரானாகிய செமாயாவின் குமாரன் உரியா என்னும் ஒரு மனுஷனும் கர்த்தருடைய நாமத்திலே தீர்க்கதரிசனம் சொல்லுகிறவனாயிருந்தான்; அவன் எரேமியாவின் வார்த்தைகளுக்குச் சரியாக இந்த நகரத்துக்கும் இந்த தேசத்துக்கும் விரோதமாகத் தீர்க்கதரிசனம் சொன்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ோயாக்கீம் ராஜாவும் அவனுடைய சகல பராக்கிரமசாலிகளும் பிரபுக்களும் அவன் வார்த்தைகளைக் கேட்டபோது, ராஜா அவனைக் கொன்றுபோடும்படி எத்தனித்தான்; அதை உரியா கேட்டு, பயந்து, ஓடிப்போய், எகிப்திலே சேர்ந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ோயாக்கீம் ராஜாவும் அவனுடைய சகல பராக்கிரமசாலிகளும் பிரபுக்களும் அவன் வார்த்தைகளைக் கேட்டபோது, ராஜா அவனைக் கொன்றுபோடும்படி எத்தனித்தான்; அதை உரியா கேட்டு, பயந்து, ஓடிப்போய், எகிப்திலே சேர்ந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யோயாக்கீம்ராஜா அக்போரின் குமாரனாகிய எல்நாத்தானையும் அவனோடேகூட வேறே சிலரையும் எகிப்துவரைக்கும் அனுப்பினான்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யோயாக்கீம்ராஜா அக்போரின் குமாரனாகிய எல்நாத்தானையும் அவனோடேகூட வேறே சிலரையும் எகிப்துவரைக்கும் அனுப்பினான்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வர்கள் உரியாவை எகிப்திலிருந்து கொண்டுவந்து, அவனை யோயாக்கீம் ராஜாவினிடத்தில் விட்டார்கள்; அவன் பட்டயத்தாலே அவனைவெட்டி, அவன் உடலை நீச ஜனங்களின் பிரேதக்குழிகளிடத்திலே எறிந்துவிட்டான் என்ற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வர்கள் உரியாவை எகிப்திலிருந்து கொண்டுவந்து, அவனை யோயாக்கீம் ராஜாவினிடத்தில் விட்டார்கள்; அவன் பட்டயத்தாலே அவனைவெட்டி, அவன் உடலை நீச ஜனங்களின் பிரேதக்குழிகளிடத்திலே எறிந்துவிட்டான் என்ற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னாலும் எரேமியாவைக கொல்ல ஜனங்களின் கையில் ஒப்புக்கொடாதபடி, சாப்பானுடைய குமாரனாகிய அகீக்காம் அவனுக்குச் சகாயமாயிருந்த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னாலும் எரேமியாவைக கொல்ல ஜனங்களின் கையில் ஒப்புக்கொடாதபடி, சாப்பானுடைய குமாரனாகிய அகீக்காம் அவனுக்குச் சகாயமாயிரு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0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ಯೆಹೂದದ ಅರಸನಾದ ಯೋಷೀಯನ ಮಗನಾದ ಯೆಹೋಯಾಕೀಮನ ಆಳ್ವಿಕೆ ಯ ಪ್ರಾರಂಭದಲ್ಲಿ ಈ ವಾಕ್ಯವು ಕರ್ತನಿಂದ ಉಂಟಾ 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ಕರ್ತನು ಹೀಗೆ ಹೇಳುತ್ತಾನೆ--ಕರ್ತನ ಆಲಯದ ಅಂಗಳದಲ್ಲಿ ನಿಂತುಕೊಂಡು ಕರ್ತನ ಆಲಯದಲ್ಲಿ ಆರಾಧಿಸುವದಕ್ಕೆ ಬರುವ ಯೆಹೂದ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ಟ್ಟಣದವರೆಲ್ಲರಿಗೆ ಹೇಳಬೇಕೆಂದು ನಾನು ನಿನಗೆ ಆಜ್ಞಾಪಿಸಿದ ವಾಕ್ಯಗಳನ್ನೆಲ್ಲಾ ಹೇಳು; ಒಂದು ಮಾತಾದರೂ ಕಡಿಮೆ ಮಾಡಬೇಡ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ಒಂದು ವೇಳೆ ಅವರು ಕೇಳಿ ನಾನು ಅವರ ಕೃತ್ಯಗಳ ಕೆಟ್ಟತನದ ನಿಮಿತ್ತ ಅವರಿಗೆ ಮಾಡುವದಕ್ಕೆ ಆಲೋಚಿಸಿದ ಕೇಡಿನ ವಿಷ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ಶ್ಚಾತ್ತಾಪಪಡುವ ಹಾಗೆ ತಮ್ಮ ತಮ್ಮ ಕೆಟ್ಟ ಮಾರ್ಗ ವನ್ನು ಬಿಟ್ಟು ತಿರುಗಿಕೊಂಡಾ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ೀನು ಅವರಿಗೆ ಹೇಳಬೇಕಾದದ್ದೇನಂದರೆ--ಕರ್ತನು ಹೀಗೆ ಹೇಳು ತ್ತಾನೆ--ನೀವು ನನಗೆ ಕಿವಿಗೊಡದೆ ನಾನು ನಿಮ್ಮ ಮುಂದೆ ಇಟ್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 ನ್ಯಾಯಪ್ರಮಾಣದಂತೆ ನಡ ಕೊಳ್ಳ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ಾನು ಬೆಳಿಗ್ಗೆ ನಿಮ್ಮ ಬಳಿಗೆ ಕಳುಹಿಸಿದಂಥ ನೀವು ಕೇಳದಂಥ ನನ್ನ ಸೇವಕರಾದ ಪ್ರವಾದಿಗಳ ವಾಕ್ಯಗಳನ್ನು ಕೇಳದೆಹೋ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ಗ ನಾನು ಈ ಮನೆಯನ್ನು ಶಿಲೋವಿನ ಹಾಗೆ ಮಾಡುತ್ತೇನೆ; ಈ ಪಟ್ಟಣವನ್ನು ಭೂಮಿಯ ಎಲ್ಲಾ ಜನಾಂಗಗಳಿಗೆ ಶಾಪ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ುರಿಯಾಗುವಂತೆ ಮಾಡುತ್ತೇ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ಹೀಗೆ ಯೆರೆವಿಾಯನು ಈ ವಾಕ್ಯಗಳನ್ನು ಕರ್ತನ ಆಲಯದಲ್ಲಿ ಹೇಳುತ್ತಿರಲಾಗಿ ಯಾಜಕರೂ ಪ್ರವಾದಿಗಳೂ ಜನ ರೆಲ್ಲ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ಳುತ್ತ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ಯೆರೆವಿಾಯನು ತಾನು ಜನರೆಲ್ಲರಿಗೆ ಹೇಳಬೇಕೆಂದು ಕರ್ತನು ಆಜ್ಞಾಪಿಸಿ ದ್ದನ್ನೆಲ್ಲಾ ಹೇಳಿ ತೀರಿಸಿದ ಮೇಲೆ ಯಾಜಕ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ವಾದಿಗಳೂ ಜನರೆಲ್ಲರೂ ಅವನನ್ನು ಹಿಡಿದು--ನೀನು ನಿಶ್ಚಯವಾಗಿ ಸಾಯಬೇಕ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ಈ ಮನೆಯು ಶಿಲೋವಿನ ಹಾಗೆ ಆಗುವದೆಂದೂ ಈ ಪಟ್ಟಣವು ನಿವಾಸಿಗಳಿಲ್ಲದೆ ಹಾಳಾಗುವದೆಂದೂ ಕರ್ತನ ಹೆಸರಿನಲ್ಲಿ ಯಾಕೆ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ವಾದಿಸಿದ್ದೀ ಅಂದರು. ಆಗ ಜನರೆಲ್ಲರೂ ಕರ್ತನ ಆಲಯದಲ್ಲಿ ಯೆರೆವಿಾಯನಿಗೆ ವಿರೋಧವಾಗಿ ಕೂಡಿ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ಯೆಹೂದದ ಪ್ರಧಾನರು ಈ ಸಂಗತಿಗಳನ್ನು ಕೇಳಿ ಅರಸನ ಮನೆಯಿಂದ ಕರ್ತನ ಆಲಯಕ್ಕೆ ಬಂದು ಕರ್ತನ ಆಲಯದ ಹೊಸ ಬಾಗಲ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ವೇಶದಲ್ಲಿ ಕೂತು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ಗ ಯಾಜಕರೂ ಪ್ರವಾದಿ ಗಳೂ ಪ್ರಧಾನರಿಗೂ ಜನರೆಲ್ಲರಿಗೂ ಹೇಳಿದ್ದೇನಂದರೆ --ಈ ಮನುಷ್ಯನು ಮರಣಕ್ಕೆ ತಕ್ಕವನು. ಯಾಕಂ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 ಕಿವಿಗಳಿಂದಲೇ ನೀವು ಕೇಳಿದ ಪ್ರಕಾರ ಅವನು ಈ ಪಟ್ಟಣಕ್ಕೆ ವಿರೋಧವಾಗಿ ಪ್ರವಾದಿಸಿದ್ದಾನೆ ಎಂಬದ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ಗ ಯೆರೆವಿಾಯನು ಪ್ರಧಾನರೆಲ್ಲ ರಿಗೂ ಜನರೆಲ್ಲರಿಗೂ ಹೇಳಿದ್ದೇನಂದರೆ--ನೀವು ಕೇಳಿದ ವಾಕ್ಯಗಳನ್ನೆಲ್ಲಾ ಈ ಮನೆ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ರೋಧವಾ ಗಿಯೂ ಈ ಪಟ್ಟಣಕ್ಕೆ ವಿರೋಧವಾಗಿಯೂ ಪ್ರವಾದಿ ಸುವದಕ್ಕೆ ಕರ್ತನು ನನ್ನನ್ನು ಕಳುಹಿಸ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ಹೀಗಿ ರುವದರಿಂದ ನಿಮ್ಮ ಮಾರ್ಗಗಳನ್ನೂ ಕೃತ್ಯಗಳನೂ ತಿದ್ದಿಕೊಳ್ಳಿರಿ; ನಿಮ್ಮ ದೇವರಾದ ಕರ್ತನ ಸ್ವರ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ಧೇಯರಾಗಿರಿ; ಆಗ ಕರ್ತನು ನಿಮಗೆ ವಿರೋಧವಾಗಿ ಮಾತನಾಡಿದ ಕೇಡಿನ ವಿಷಯಕ್ಕಾಗಿ ಪಶ್ಚಾತ್ತಾಪಪಡು 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ಾನಾದರೋ, ಇಗೋ, ನಿಮ್ಮ ಕೈಯಲ್ಲಿ ಇದ್ದೇನೆ; ನಿಮಗೆ ಒಳ್ಳೇದಾಗಿಯೂ ನ್ಯಾಯವಾಗಿಯೂ ತೋರುವ ಪ್ರಕಾರ ನನಗೆ ಮಾ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ದರೂ ನೀವು ನನ್ನನ್ನು ಕೊಂದುಹಾಕಿದರೆ ನಿಮ್ಮ ಮೇಲೆಯೂ ಈ ಪಟ್ಟಣದ ಮೇಲೆಯೂ ಅದರ ನಿವಾಸಿಗಳ ಮೇಲೆಯೂ ಅಪರಾಧವಿಲ್ಲ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ಕ್ತವನ್ನು ಬರಮಾಡು ತ್ತೀರೆಂದು ನಿಶ್ಚಯವಾಗಿ ತಿಳುಕೊಳ್ಳಿರಿ, ಈ ವಾಕ್ಯಗಳ ನ್ನೆಲ್ಲಾ ನಿಮ್ಮ ಕಿವಿಗಳಲ್ಲಿ ಹೇಳುವ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ತ್ಯವಾಗಿ ಕರ್ತನು ನನ್ನನ್ನು ನಿಮ್ಮ ಬಳಿಗೆ ಕಳುಹಿಸಿದ್ದಾ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ಗ ಪ್ರಧಾನರೂ ಜನರೆಲ್ಲರೂ ಯಾಜಕರಿಗೂ ಪ್ರವಾದಿಗಳಿಗೂ--ಈ ಮನುಷ್ಯನು ಮರಣದ ನಿರ್ಣ ಯಕ್ಕೆ ತಕ್ಕವನಲ್ಲ; ನಮ್ಮ ದೇವರ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 ಹೆಸರಿ ನಲ್ಲಿ ನಮ್ಮ ಸಂಗಡ ಮಾತನಾಡಿದ್ದಾನೆ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ದೇಶದ ಹಿರಿಯರಲ್ಲಿ ಕೆಲವರು ಎದ್ದು ಜನರ ಕೂಟ ಕ್ಕೆಲ್ಲಾ ಹೇಳಿದ್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ಮೋರೇಷೆತಿನವನಾದ ವಿಾಕಾಯನು ಯೆಹೂದದ ಅರಸನಾದ ಹಿಜ್ಕೀಯನ ದಿನಗಳಲ್ಲಿ ಪ್ರವಾದಿಸಿ ಯೆಹೂದದ ಜನರಿಗೆ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್ದೇನಂದರೆ--ಸೈನ್ಯಗಳ ಕರ್ತನು ಹೀಗೆ ಹೇಳು ತ್ತಾನೆ--ಚೀಯೋನು ಹೊಲದ ಹಾಗೆ ಉಳಲ್ಪಡು ವದು; ಯೆರೂಸಲೇಮ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ಬ್ಬಗಳಾಗುವದು; ಮಂದಿ ರದ ಬೆಟ್ಟವು ಅಡವಿಯ ಉನ್ನತ ಸ್ಥಳವ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ಅವನನ್ನು ಯೆಹೂದ ಅರಸನಾದ ಹಿಜ್ಕೀಯನೂ ಸಮಸ್ತ ಯೆಹೂದವೂ ಕೊಂದುಹಾಕಿದರೋ? ಅವನು ಕರ್ತನಿಗೆ ಭಯಪಟ್ಟು ಕರ್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್ಮುಖದಲ್ಲಿ ಮೊರೆ ಯಿಟ್ಟನಲ್ಲವೋ? ಆ ಮೇಲೆ ಕರ್ತನು ಅವರಿಗೆ ವಿರೋಧವಾಗಿ ಮಾತನಾಡಿದ ಕೇಡಿನ ವಿಷಯ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ಶ್ಚಾತ್ತಾಪಪಡಲಿಲ್ಲವೋ? ಆದರೆ ನಾವು ದೊಡ್ಡ ಕೇಡನ್ನು ನಮ್ಮ ಪ್ರಾಣಗಳ ಮೇಲೆ ತಂದುಕೊಳ್ಳಬಹು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ಇದಲ್ಲದೆ ಕಿರ್ಯತ್‌ಯಾರೀಮಿನವನಾದ ಶೆಮಾ ಯನ ಮಗನಾದ ಊರೀಯನೆಂಬವನು ಸಹ ಕರ್ತನ ಹೆಸರಿನಲ್ಲಿ ಪ್ರವಾದಿಸುತ್ತಿರಲ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ವಿಾಯನ ಎಲ್ಲಾ ಮಾತುಗಳ ಪ್ರಕಾರ ಈ ಪಟ್ಟಣಕ್ಕೂ ಈ ದೇಶಕ್ಕೂ ವಿರೋಧವಾಗಿ ಪ್ರವಾದ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ಗ ಅರಸನಾದ ಯೆಹೋಯಾಕೀಮನೂ ಅವನ ಪರಾಕ್ರಮಶಾಲಿಗಳೆ ಲ್ಲರೂ ಪ್ರಧಾನರೆಲ್ಲರೂ ಅವನ ಮಾತುಗಳನ್ನು ಕೇಳಿ ದಾಗ ಅರಸ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ನ್ನು ಕೊಂದುಹಾಕುವದಕ್ಕೆ ಹುಡುಕಿದನು; ಅದರೆ ಊರೀಯನು ಅದನ್ನು ಕೇಳಿ ಭಯಪಟ್ಟು ಓಡಿಹೋಗಿ ಐಗುಪ್ತಕ್ಕೆ ಸೇರಿ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ದರೆ ಅರಸನಾದ ಯೆಹೋಯಾಕೀಮನು ಐಗು ಪ್ತಕ್ಕೆ ಜನರನ್ನು, ಅಂದರೆ ಅಕ್ಬೋರನ ಮಗನಾದ ಎಲ್ನಾಥಾನನನ್ನೂ ಅವನ ಸಂಗಡ ಇ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ಲವರನ್ನೂ ಐಗುಪ್ತಕ್ಕೆ ಕಳುಹ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ಅವರು ಊರೀಯನನ್ನು ಐಗುಪ್ತದಿಂದ ತಕ್ಕೊಂಡು ಅರಸನಾದ ಯೆಹೋಯಾ ಕೀಮನ ಬಳಿಗೆ ತಂದರು; ಇವನು ಅವನನ್ನು ಕತ್ತಿ 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ಡೆದು ಅವನ ಹೆಣವನ್ನು ಸಾಧಾರಣವಾದ ಜನರ ಸಮಾಧಿಗಳಲ್ಲಿ ಹಾಕ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ಆದಾಗ್ಯೂ ಅವರು ಯೆರೆವಿಾಯನನ್ನು ಜನರ ಕೈಗೆ ಒಪ್ಪಿಸಿ ಕೊಂದು ಹಾಕಿಸದ ಹಾಗೆ ಶಾಫಾನನ ಮಗನಾದ ಅಹೀಕಾಮನ ಸಹಾಯವು ಅವ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2026-10-21T06:23:44Z</dcterms:created>
  <dcterms:modified xsi:type="dcterms:W3CDTF">2026-10-21T06:23:44Z</dcterms:modified>
  <dc:title>ಯೆರೆಮೀಯನು : 26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