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presProps" Target="presProps.xml"/>
  <Relationship Id="rId57" Type="http://schemas.openxmlformats.org/officeDocument/2006/relationships/viewProps" Target="viewProps.xml"/>
  <Relationship Id="rId58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ஆ, என் தலை தண்ணீரும், என் கண்கள் கண்ணீரூற்றுமானால் நலமாயிருக்கும்; அப்பொழுது என் ஜனமாகிய குமாரத்தி கொலையுண்ணக் கொடுத்தவர்கள் நிமித்தம் நான் இரவும்பகலும் அழுவே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ஆ, என் தலை தண்ணீரும், என் கண்கள் கண்ணீரூற்றுமானால் நலமாயிருக்கும்; அப்பொழுது என் ஜனமாகிய குமாரத்தி கொலையுண்ணக் கொடுத்தவர்கள் நிமித்தம் நான் இரவும்பகலும் அழுவே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ஆ, வனாந்தரத்தில் வழிப்போக்கரின் தாபரம் எனக்கு இருந்தால் நலமாயிருக்கும்; அப்பொழுது நான் என் ஜனத்தைவிட்டு, அவர்களிடத்தில் இராதபடிக்குப் போய்விடுவேன்; அவர்களெல்லாரும் விபசாரரும் துரோகிகளின் கூட்டமுமாயிருக்கிறார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ஆ, வனாந்தரத்தில் வழிப்போக்கரின் தாபரம் எனக்கு இருந்தால் நலமாயிருக்கும்; அப்பொழுது நான் என் ஜனத்தைவிட்டு, அவர்களிடத்தில் இராதபடிக்குப் போய்விடுவேன்; அவர்களெல்லாரும் விபசாரரும் துரோகிகளின் கூட்டமுமாயிருக்கிறார்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ர்கள் பொய்யைப் பிரயோகிக்கத் தங்கள் நாவாகிய வில்லை வளைக்கிறார்கள்; அவர்கள் இந்தத் தேசத்திலே பலத்துக்கொள்வது சத்தியத்துக்காக அல்ல; பொல்லாப்பிலிருந்து பொல்லாப்புக்கு நடந்தேறுகிறார்கள்; என்னையோ அறியாதிருக்கிறார்கள் என்று கர்த்தர் சொல்லுகிறார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ர்கள் பொய்யைப் பிரயோகிக்கத் தங்கள் நாவாகிய வில்லை வளைக்கிறார்கள்; அவர்கள் இந்தத் தேசத்திலே பலத்துக்கொள்வது சத்தியத்துக்காக அல்ல; பொல்லாப்பிலிருந்து பொல்லாப்புக்கு நடந்தேறுகிறார்கள்; என்னையோ அறியாதிருக்கிறார்கள் என்று கர்த்தர் சொல்லுகிறார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ர்கள் பொய்யைப் பிரயோகிக்கத் தங்கள் நாவாகிய வில்லை வளைக்கிறார்கள்; அவர்கள் இந்தத் தேசத்திலே பலத்துக்கொள்வது சத்தியத்துக்காக அல்ல; பொல்லாப்பிலிருந்து பொல்லாப்புக்கு நடந்தேறுகிறார்கள்; என்னையோ அறியாதிருக்கிறார்கள் என்று கர்த்தர் சொல்லுகிறார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ீங்கள் அவனவன் தன் தன் சிநேகிதனுக்கு எச்சரிக்கையாயிருங்கள், எந்தச் சகோதரனையும் நம்பாதிருங்கள்; எந்தச் சகோதரனும் மோசம்பண்ணுகிறான், எந்தச் சிநேகிதனும் தூற்றித்திரிகிறா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ீங்கள் அவனவன் தன் தன் சிநேகிதனுக்கு எச்சரிக்கையாயிருங்கள், எந்தச் சகோதரனையும் நம்பாதிருங்கள்; எந்தச் சகோதரனும் மோசம்பண்ணுகிறான், எந்தச் சிநேகிதனும் தூற்றித்திரிகிறா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ர்கள் மெய்யைப் பேசாமல் ஒவ்வொருவரும் தமக்கடுத்தவனை ஏய்க்கிறார்கள்; பொய்யைப்பேசத் தங்கள் நாவைப் பழக்குகிறார்கள், அக்கிரமஞ்செய்ய உழைக்கிறார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ர்கள் மெய்யைப் பேசாமல் ஒவ்வொருவரும் தமக்கடுத்தவனை ஏய்க்கிறார்கள்; பொய்யைப்பேசத் தங்கள் நாவைப் பழக்குகிறார்கள், அக்கிரமஞ்செய்ய உழைக்கிறார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கபடத்தின் நடுவிலே குடியிருக்கிறாய்; கபடத்தினிமித்தம் அவர்கள் என்னை அறியமாட்டோமென்கிறார்கள் என்று கர்த்தர் சொல்லுகிறார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ஆகையால், இதோ, நான் அவர்களை உருக்கி, அவர்களைப் புடமிடுவேன் என்று சேனைகளின் கர்த்தர் சொல்லுகிறார்; என் ஜனமாகிய குமாரத்தியை வேறெந்தப்பிரகாரமாக நடத்துவேன்?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ஆகையால், இதோ, நான் அவர்களை உருக்கி, அவர்களைப் புடமிடுவேன் என்று சேனைகளின் கர்த்தர் சொல்லுகிறார்; என் ஜனமாகிய குமாரத்தியை வேறெந்தப்பிரகாரமாக நடத்துவேன்?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ர்கள் நாவு கூர்மையாக்கப்பட்ட அம்பு, அது கபடம் பேசுகிறது; அவனவன் தன் தன் அயலானோடே தன் தன் வாயினாலே சமாதானமாய்ப் பேசுகிறான், ஆனாலும் தன் உள்ளத்திலே அவனுக்குப்பதிவிடை வைக்கிறா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ர்கள் நாவு கூர்மையாக்கப்பட்ட அம்பு, அது கபடம் பேசுகிறது; அவனவன் தன் தன் அயலானோடே தன் தன் வாயினாலே சமாதானமாய்ப் பேசுகிறான், ஆனாலும் தன் உள்ளத்திலே அவனுக்குப்பதிவிடை வைக்கிறா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வைகளினிமித்தம் அவர்களை விசாரியாதிருப்பேனோ? இப்படிப்பட்ட ஜாதிக்கு என் ஆத்துமா நீதியைச் சரிக்கட்டாதிருக்குமோ என்று கர்த்தர் சொல்லுகிறார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மலைகளுக்காக அழுது துக்கங்கொண்டாடுவேன்; வனாந்தரத் தாபரங்களுக்காகப் புலம்புவேன்; ஒருவனும் அவைகளைக் கடந்துபோகாதவண்ணமாக அவைகள் பாழாக்கப்பட்டுக் கிடக்கின்றன; ஆடுமாடுகளின் சத்தம் கேட்கப்படுகிறதுமில்லை; ஆகாசத்துப் பறவைகளும் மிருகஜீவன்களும் எல்லாம் ஓடிச் சிதறிப்போயின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மலைகளுக்காக அழுது துக்கங்கொண்டாடுவேன்; வனாந்தரத் தாபரங்களுக்காகப் புலம்புவேன்; ஒருவனும் அவைகளைக் கடந்துபோகாதவண்ணமாக அவைகள் பாழாக்கப்பட்டுக் கிடக்கின்றன; ஆடுமாடுகளின் சத்தம் கேட்கப்படுகிறதுமில்லை; ஆகாசத்துப் பறவைகளும் மிருகஜீவன்களும் எல்லாம் ஓடிச் சிதறிப்போயின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மலைகளுக்காக அழுது துக்கங்கொண்டாடுவேன்; வனாந்தரத் தாபரங்களுக்காகப் புலம்புவேன்; ஒருவனும் அவைகளைக் கடந்துபோகாதவண்ணமாக அவைகள் பாழாக்கப்பட்டுக் கிடக்கின்றன; ஆடுமாடுகளின் சத்தம் கேட்கப்படுகிறதுமில்லை; ஆகாசத்துப் பறவைகளும் மிருகஜீவன்களும் எல்லாம் ஓடிச் சிதறிப்போயின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ான் எருசலேமை மண்மேடுகளும் வலுசர்ப்பங்களின் தாபரமுமாக்குவேன்; யூதாவின் பட்டணங்களையும் குடியில்லாதபடி பாழாக்கிப்போடுவே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ான் எருசலேமை மண்மேடுகளும் வலுசர்ப்பங்களின் தாபரமுமாக்குவேன்; யூதாவின் பட்டணங்களையும் குடியில்லாதபடி பாழாக்கிப்போடுவே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இதை உணரத்தக்க ஞானமுள்ளவன் யார்? தேசம் அழிந்து, ஒருவனும் கடந்துபோகாதபடி அது பாழாக்கப்படுகிற முகாந்தரமென்னவென்று கர்த்தருடைய வாய் தன்னுடனே சொல்லுகிறதைக்கேட்டு அறிவிக்கத்தக்கவன் யார்?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இதை உணரத்தக்க ஞானமுள்ளவன் யார்? தேசம் அழிந்து, ஒருவனும் கடந்துபோகாதபடி அது பாழாக்கப்படுகிற முகாந்தரமென்னவென்று கர்த்தருடைய வாய் தன்னுடனே சொல்லுகிறதைக்கேட்டு அறிவிக்கத்தக்கவன் யார்?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ான் அவரவருக்கு விதித்த என் நியாயப்பிரமாணத்தை அவர்கள் விட்டு, என் சொல்லைக் கேளாலும், அதின்படி நடவாமலும்,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ான் அவரவருக்கு விதித்த என் நியாயப்பிரமாணத்தை அவர்கள் விட்டு, என் சொல்லைக் கேளாலும், அதின்படி நடவாமலும்,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தங்களுடைய இருதயத்தின் கடினத்தையும், தங்கள் பிதாக்கள் தங்களுக்குக் கற்றுக்கொடுத்தபடி பாகால்களையும் பின்தொடர்ந்தார்களே என்று கர்த்தர் சொல்லுகிறார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ஆதலால், இதோ, நான் இந்த ஜனத்துக்குப் புசிக்க எட்டியையும், குடிக்கப் பிச்சுக்கலந்த தண்ணீரையும் கொடுத்து,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ஆதலால், இதோ, நான் இந்த ஜனத்துக்குப் புசிக்க எட்டியையும், குடிக்கப் பிச்சுக்கலந்த தண்ணீரையும் கொடுத்து,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ர்களும், அவர்கள் பிதாக்களும் அறியாத புறஜாதிகளுக்குள்ளே அவர்களைச் சிதறடித்து, பட்டயம் அவர்களை நிர்மூலமாக்குமட்டும் அதை அவர்களுக்குப்பின்னாக அனுப்புவேன் என்று இஸ்ரவேலின் தேவனாகிய சேனைகளின் கர்த்தர் சொல்லுகிறார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ர்களும், அவர்கள் பிதாக்களும் அறியாத புறஜாதிகளுக்குள்ளே அவர்களைச் சிதறடித்து, பட்டயம் அவர்களை நிர்மூலமாக்குமட்டும் அதை அவர்களுக்குப்பின்னாக அனுப்புவேன் என்று இஸ்ரவேலின் தேவனாகிய சேனைகளின் கர்த்தர் சொல்லுகிறார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நீங்கள் யோசனைபண்ணி, புலம்பற்காரிகளை வரவழைத்து, அதிலே பழகின ஸ்திரீகளைக் கூப்பிடுங்களென்று சேனைகளின் கர்த்தர் சொல்லுகிறார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நீங்கள் யோசனைபண்ணி, புலம்பற்காரிகளை வரவழைத்து, அதிலே பழகின ஸ்திரீகளைக் கூப்பிடுங்களென்று சேனைகளின் கர்த்தர் சொல்லுகிறார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வர்கள் சீக்கிரமாய் வந்து, நம்முடைய கண்கள் கண்ணீராய்ச் சொரியத்தக்கதாகவும், நம்முடைய இமைகள் தண்ணீராய் ஓடத்தக்கதாகவும், ஒப்பாரிசொல்லக்கடவர்கள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வர்கள் சீக்கிரமாய் வந்து, நம்முடைய கண்கள் கண்ணீராய்ச் சொரியத்தக்கதாகவும், நம்முடைய இமைகள் தண்ணீராய் ஓடத்தக்கதாகவும், ஒப்பாரிசொல்லக்கடவர்கள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எத்தனையாய்ப் பாழாக்கப்பட்டோம்! மிகவும் கலங்கியிருக்கிறோம்; நாங்கள் தேசத்தை விட்டுப்போகிறோம், எங்கள் வாசஸ்தலங்களை அவர்கள் கவிழ்த்துப்போட்டார்கள் என்று சீயோனிலிருந்து உண்டாகிற புலம்பலின் சத்தம் கேட்கப்படும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எத்தனையாய்ப் பாழாக்கப்பட்டோம்! மிகவும் கலங்கியிருக்கிறோம்; நாங்கள் தேசத்தை விட்டுப்போகிறோம், எங்கள் வாசஸ்தலங்களை அவர்கள் கவிழ்த்துப்போட்டார்கள் என்று சீயோனிலிருந்து உண்டாகிற புலம்பலின் சத்தம் கேட்கப்படும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ஆதலால் ஸ்திரீகளே, கர்த்தருடைய வார்த்தையைக் கேளுங்கள்; உங்கள் செவி அவருடைய வாயின் வசனத்தை ஏற்றுக்கொள்ளட்டும்; நீங்கள் உங்கள் குமாரத்திகளுக்கு ஒப்பாரியையும், அவளவள் தன்தன் தோழிக்குப் புலம்பலையும் கற்றுக்கொடுங்கள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ஆதலால் ஸ்திரீகளே, கர்த்தருடைய வார்த்தையைக் கேளுங்கள்; உங்கள் செவி அவருடைய வாயின் வசனத்தை ஏற்றுக்கொள்ளட்டும்; நீங்கள் உங்கள் குமாரத்திகளுக்கு ஒப்பாரியையும், அவளவள் தன்தன் தோழிக்குப் புலம்பலையும் கற்றுக்கொடுங்கள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வீதியிலிருக்கிற குழந்தைகளையும், தெருக்களிலிருக்கிற இளைஞரையும் சங்காரம்பண்ணச் சாவு நம்முடைய பலகணிகளிலேறி, நம்முடைய அரமனைகளில் பிரவேசித்தது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வீதியிலிருக்கிற குழந்தைகளையும், தெருக்களிலிருக்கிற இளைஞரையும் சங்காரம்பண்ணச் சாவு நம்முடைய பலகணிகளிலேறி, நம்முடைய அரமனைகளில் பிரவேசித்தது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மனுஷரின் சவங்கள் வயல்வெளியின்மேல் எருவைப்போலவும், அறுக்கிறவனுக்குப் பின்னாலே ஒருவனும் வாரிக்கொள்ளாதிருக்கிற அரியைப்போலவும் கிடக்கும் என்று கர்த்தர் உரைத்தார் என்று சொல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மனுஷரின் சவங்கள் வயல்வெளியின்மேல் எருவைப்போலவும், அறுக்கிறவனுக்குப் பின்னாலே ஒருவனும் வாரிக்கொள்ளாதிருக்கிற அரியைப்போலவும் கிடக்கும் என்று கர்த்தர் உரைத்தார் என்று சொல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ஞானி தன் ஞானத்தைக்குறித்து மேன்மைபாராட்டவேண்டாம்; பராக்கிரமன் தன் பராக்கிரமத்தைக்குறித்து மேன்மைபாராட்டவேண்டாம்; ஐசுவரியவான் தன் ஐசுவரியத்தைக்குறித்து மேன்மைபாராட்டவேண்டாம்;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ஞானி தன் ஞானத்தைக்குறித்து மேன்மைபாராட்டவேண்டாம்; பராக்கிரமன் தன் பராக்கிரமத்தைக்குறித்து மேன்மைபாராட்டவேண்டாம்; ஐசுவரியவான் தன் ஐசுவரியத்தைக்குறித்து மேன்மைபாராட்டவேண்டாம்;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மேன்மைபாராட்டுகிறவன் பூமியிலே கிருபையையும் நியாயத்தையும் நீதியையும் செய்கிற கர்த்தர் நான் என்று என்னை அறிந்து உணர்ந்திருக்கிறதைக்குறித்தே மேன்மைபாராட்டக்கடவன் என்று கர்த்தர் சொல்லுகிறார்; இவைகளின்மேல் பிரியமாயிருக்கிறேன் என்று கர்த்தர் சொல்லுகிறார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மேன்மைபாராட்டுகிறவன் பூமியிலே கிருபையையும் நியாயத்தையும் நீதியையும் செய்கிற கர்த்தர் நான் என்று என்னை அறிந்து உணர்ந்திருக்கிறதைக்குறித்தே மேன்மைபாராட்டக்கடவன் என்று கர்த்தர் சொல்லுகிறார்; இவைகளின்மேல் பிரியமாயிருக்கிறேன் என்று கர்த்தர் சொல்லுகிறார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இதோ, நாட்கள் வரும்; அப்பொழுது விருத்தசேதனமில்லாதவர்களோடுங்கூட விருத்தசேதனமுள்ள யாவரையும்,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இதோ, நாட்கள் வரும்; அப்பொழுது விருத்தசேதனமில்லாதவர்களோடுங்கூட விருத்தசேதனமுள்ள யாவரையும்,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எகிப்தையும், யூதாவையும், ஏதோமையும், அம்மோன் புத்திரரையும், மோவாபையும், கடைசி எல்லைகளிலுள்ள வனாந்தரக்குடிகளான யாவரையும் தண்டிப்பேன்; புறஜாதியார் அனைவரும் விருத்தசேதனமில்லாதவர்கள்; ஆனாலும் இஸ்ரவேல் வம்சத்தார் அனைவரும் இருதயத்திலே விருத்தசேதனமில்லாதவர்களென்று கர்த்தர் சொல்லுகிறார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எகிப்தையும், யூதாவையும், ஏதோமையும், அம்மோன் புத்திரரையும், மோவாபையும், கடைசி எல்லைகளிலுள்ள வனாந்தரக்குடிகளான யாவரையும் தண்டிப்பேன்; புறஜாதியார் அனைவரும் விருத்தசேதனமில்லாதவர்கள்; ஆனாலும் இஸ்ரவேல் வம்சத்தார் அனைவரும் இருதயத்திலே விருத்தசேதனமில்லாதவர்களென்று கர்த்தர் சொல்லுகிறார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எகிப்தையும், யூதாவையும், ஏதோமையும், அம்மோன் புத்திரரையும், மோவாபையும், கடைசி எல்லைகளிலுள்ள வனாந்தரக்குடிகளான யாவரையும் தண்டிப்பேன்; புறஜாதியார் அனைவரும் விருத்தசேதனமில்லாதவர்கள்; ஆனாலும் இஸ்ரவேல் வம்சத்தார் அனைவரும் இருதயத்திலே விருத்தசேதனமில்லாதவர்களென்று கர்த்தர் சொல்லுகிற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409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9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भला होता, कि मेरा सिर जल ही जल, और मेरी आंखें आँसुओं का सोता होतीं, कि मैं रात दिन अपने मारे हुए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9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ोगों के लिये रोता रहत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9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भला होता कि मुझे जंगल में बटोहियों का कोई टिकाव मिलता कि मैं अपने लोगों को छोड़कर वहीं चला जाता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9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्योंकि वे सब व्यभिचारी हैं, वे विश्वासघातियों का समाज है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9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अपनी अपनी जीभ को वे धनुष की नाईं झूठ बोलने के लिये तैयार करते हैं, और देश में बलवन्त तो हो गए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9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परन्तु सच्चाई के लिये नहीं; वे बुराई पर बुराई बढ़ाते जाते हैं, और वे मुझ को जानते ही नहीं, यहोवा क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9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ी वाणी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9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अपने अपने संगी से चौकस रहो, अपने भाई पर भी भरोसा न रखो; क्योंकि सब भाई निश्चय अड़ंगा मारेंगे, औ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9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र एक पड़ोसी लुतराई करते फिरेंग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9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वे एक दूसरे को ठगेंगे और सच नहीं बोलेंगे; उन्होंने झूठ ही बोलना सीखा है; और कुटिलता ही मे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9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परिश्रम करते है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9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तेरा निवास छल के बीच है; छल ही के कारण वे मेरा ज्ञान नहीं चाहते, यहोवा की यही वाणी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9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इसलिये सेनाओं का यहोवा यों कहता है, देख, मैं उन को तपाकर परखूंगा, क्योंकि अपनी प्रजा के कारण मै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9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न से और क्या कर सकता हूं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9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उनकी जीभ काल के तीर के समान बेधने वाली है, उस से छल की बातें निकलती हैं; वे मुंह से तो एक दूसर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9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े मेल की बात बोलते हैं पर मन ही मन एक दूसरे की घात में लगे रहते है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9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क्या मैं ऐसी बातों का दण्ड न दूं? यहोवा की सह वाणी है, क्या मैं ऐसी जाति से अपना पलटा न लूं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9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मैं पहाड़ों के लिये रो उठूंगा और शोक का गीत गाऊंगा, और जंगल की चराइयों के लिये विलाप का गी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9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गाऊंगा, क्योंकि वे ऐसे जल गए हैं कि कोई उन में से हो कर नहीं चलता, और उन में ढोर का शब्द भी नही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9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ुनाई पड़ता; पशु-पक्षी सब भाग गए है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9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मैं यरूशलेम को डीह ही डीह कर के गीदड़ों का स्थान बनाऊंगा; और यहूदा के नगरों को ऐसा उजाड़ दूंग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9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ि उन में कोई न बसे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9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जो बुद्धिमान पुरुष हो वह इसका भेद समझ ले, और जिसने यहोवा के मुख से इसका कारण सुना हो वह बता द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9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देश का नाश क्यों हुआ? क्यों वह जंगल की नाईं ऐसा जल गया कि उस में से हो कर कोई नहीं चलत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9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और यहोवा ने कहा, क्योंकि उन्होंने मेरी व्यवस्था को जो मैं ने उनके आगे रखी थी छोड़ दिया; और 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9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ेरी बात मानी और न उसके अनुसार चले हैं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9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वरन वे उपने हठ पर बाल नाम देवताओं के पीछे चले, जैसा उनके पुरखाओं ने उन को सिखला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9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इस कारण, सेनाओं का यहोवा, इस्राएल का परमेश्वर यों कहता है, सुन, मैं अपनी इस प्रजा को कड़वी वस्त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9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खिलाऊंगा और विष पिलाऊं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9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और मैं उन लोगों को ऐसी जातियों में तितर बितर करूंगा जिन्हें न तो वे न उनके पुरखा जानते थे; और जब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9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तक उनका अन्त न हो जाए तब तक मेरी ओर से तलवार उनके पीछे पड़ेगी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9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सेनाओं का यहोवा यों कहता है, सोचो, और विलाप करने वालियों को बुलाओ; बुद्धिमान स्त्रियों को बुलव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9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भेजो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9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वे फुतीं कर के हम लोगों के लिये शोक का गीत गाएं कि हमारी आंखों से आंसू बह चलें और हमारी पलकें ज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9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बहाए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9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सिय्योन से शोक का यह गीत सुन पड़ता है, हम कैसे नाश हो गए! हम क्यों लज्जा में पड़ गए हैं, क्योंक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9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म को अपना देश छोड़ना पड़ा और हमारे घर गिरा दिए गए है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9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इसलिये, हे स्त्रियों, यहोवा का यह वचन सुनो, और उसकी यह आज्ञा मानो; तुम अपनी अपनी बेटियों को शो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9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ा गीत, और अपनी अपनी पड़ोसियों को विलाप का गीत सिखाओ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9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क्योंकि मृत्यु हमारी खिड़कियों से हो कर हमारे महलों में घुस आई है, कि, हमारी सड़कों में बच्चो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9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ो और चौकों में जवानों को मिटा द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9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तू कह, यहोवा यों कहता है, मनुष्यों की लोथें ऐसी पड़ी रहेंगी जैसा खाद खेत के ऊपर, और पूलिया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9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ाटने वाले के पीछे पड़ी रहती हैं, और उनका कोई उठाने वाला न हो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9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यहोवा यों कहता है, बुद्धिमान अपनी बुद्धि पर घमण्ड न करे, न वीर अपनी वीरता पर, न धनी अपने धन प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9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घमण्ड करे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9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परन्तु जो घमण्ड करे वह इसी बात पर घमण्ड करे, कि वह मुझे जानता और समझता हे, कि मैं ही वह यहोव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9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ूँ, जो पृथ्वी पर करुणा, न्याय और धर्म के काम करता है; क्योंकि मैं इन्हीं बातों से प्रसन्न रहता हूँ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9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देखो, यहोवा की यह वाणी है कि ऐसे दिन आने वाले हैं कि जिनका खतना हुआ हो, उन को खतनारहितों के समा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9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दण्ड दूंग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9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अर्थात मिस्रियों, यहूदियों, एदोमियों, अम्मोनियों, मोआबियों को, और उन रेगिस्तान के निवासियों क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9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मान जो अपने गाल के बालों को मुंड़ा डालते हैं; क्योंकि ये सब जातियें तो खतनारहित हैं, और इस्राएल क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9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ारा घराना भी मन में खतनारहित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िर्मयाह : 9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7">
  <a:themeElements>
    <a:clrScheme name="Theme4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2026-10-21T07:30:18Z</dcterms:created>
  <dcterms:modified xsi:type="dcterms:W3CDTF">2026-10-21T07:30:18Z</dcterms:modified>
  <dc:title>यिर्मयाह : 9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