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presProps" Target="presProps.xml"/>
  <Relationship Id="rId51" Type="http://schemas.openxmlformats.org/officeDocument/2006/relationships/viewProps" Target="viewProps.xml"/>
  <Relationship Id="rId5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ீலேயாத்தின் குடிகளிலே திஸ்பியனாகிய எலியா ஆகாபை நோக்கி: என் வாக்கின்படியே அன்றி இந்த வருஷங்களிலே பனியும் மழையும் பெய்யாதிருக்கும் என்று இஸ்ரவேலின் தேவனாகிய கர்த்தருக்கு முன்பாக நிற்கிற நான் அவருடைய ஜீவனைக்கொண்டு சொல்லுகிறேன் என்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ீலேயாத்தின் குடிகளிலே திஸ்பியனாகிய எலியா ஆகாபை நோக்கி: என் வாக்கின்படியே அன்றி இந்த வருஷங்களிலே பனியும் மழையும் பெய்யாதிருக்கும் என்று இஸ்ரவேலின் தேவனாகிய கர்த்தருக்கு முன்பாக நிற்கிற நான் அவருடைய ஜீவனைக்கொண்டு சொல்லுகிறேன் என்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ின்பு கர்த்தருடைய வார்த்தை அவனுக்கு உண்டாயிற்று, அவர்: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 இவ்விடத்தை விட்டுக் கீழ்த்திசையை நோக்கிப் போய், யோர்தானுக்கு நேராயிருக்கிற கேரீத் ஆற்றண்டையில் ஒளித்துக்கொண்டிர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 இவ்விடத்தை விட்டுக் கீழ்த்திசையை நோக்கிப் போய், யோர்தானுக்கு நேராயிருக்கிற கேரீத் ஆற்றண்டையில் ஒளித்துக்கொண்டிர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த ஆற்றின் தண்ணீரைக் குடிப்பாய்; அங்கே உன்னைப் போஷிக்க, காகங்களுக்குக் கட்டளையிடுவேன் என்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த ஆற்றின் தண்ணீரைக் குடிப்பாய்; அங்கே உன்னைப் போஷிக்க, காகங்களுக்குக் கட்டளையிடுவேன் என்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போய், கர்த்தருடைய வார்த்தையின்படியே யோர்தானுக்கு நேராயிருக்கிற கேரீத் ஆற்றண்டையிலே தங்கியிருந்த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போய், கர்த்தருடைய வார்த்தையின்படியே யோர்தானுக்கு நேராயிருக்கிற கேரீத் ஆற்றண்டையிலே தங்கியிருந்த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ாகங்கள் அவனுக்கு விடியற்காலத்தில் அப்பமும் இறைச்சியும், சாயங்காலத்தில் அப்பமும் இறைச்சியும் கொண்டுவந்தது; தாகத்திற்கு அந்த ஆற்றின் தண்ணீரைக் குடித்த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ாகங்கள் அவனுக்கு விடியற்காலத்தில் அப்பமும் இறைச்சியும், சாயங்காலத்தில் அப்பமும் இறைச்சியும் கொண்டுவந்தது; தாகத்திற்கு அந்த ஆற்றின் தண்ணீரைக் குடித்த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சத்தில் மழைபெய்யாதபடியினால், சிலநாளுக்குப்பின்பு அந்த ஆறு வற்றிப்போயிற்ற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கர்த்தருடைய வார்த்தை அவனுக்கு உண்டாயிற்று, அவர்: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 எழுந்து, சீதோனுக்கடுத்த சாறிபாத் ஊருக்குப் போய், அங்கே தங்கியிரு; உன்னைப் பராமரிக்கும்படி அங்கே இருக்கிற ஒரு விதவைக்குக் கட்டளையிட்டேன் என்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 எழுந்து, சீதோனுக்கடுத்த சாறிபாத் ஊருக்குப் போய், அங்கே தங்கியிரு; உன்னைப் பராமரிக்கும்படி அங்கே இருக்கிற ஒரு விதவைக்குக் கட்டளையிட்டேன் என்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டியே அவன் எழுந்து, சாறிபாத்துக்குப் போனான்; அந்தப் பட்டணத்தின் ஒலிமுகவாசலுக்கு அவன் வந்த போது, அங்கே ஒரு விதவை விறகு பொறுக்கிக்கொண்டிருந்தாள்; அவன் அவளைப் பார்த்துக் கூப்பிட்டு, நான் குடிக்கிறதற்குக் கொஞ்சம் தண்ணீர் ஒரு பாத்திரத்தில் எனக்குக் கொண்டுவா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டியே அவன் எழுந்து, சாறிபாத்துக்குப் போனான்; அந்தப் பட்டணத்தின் ஒலிமுகவாசலுக்கு அவன் வந்த போது, அங்கே ஒரு விதவை விறகு பொறுக்கிக்கொண்டிருந்தாள்; அவன் அவளைப் பார்த்துக் கூப்பிட்டு, நான் குடிக்கிறதற்குக் கொஞ்சம் தண்ணீர் ஒரு பாத்திரத்தில் எனக்குக் கொண்டுவா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டியே அவன் எழுந்து, சாறிபாத்துக்குப் போனான்; அந்தப் பட்டணத்தின் ஒலிமுகவாசலுக்கு அவன் வந்த போது, அங்கே ஒரு விதவை விறகு பொறுக்கிக்கொண்டிருந்தாள்; அவன் அவளைப் பார்த்துக் கூப்பிட்டு, நான் குடிக்கிறதற்குக் கொஞ்சம் தண்ணீர் ஒரு பாத்திரத்தில் எனக்குக் கொண்டுவா எ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ொண்டுவர அவள் போகிறபோது அவன் அவளை நோக்கிக் கூப்பிட்டு, கொஞ்சம் அப்பமும் உன் கையிலே எனக்குக் கொண்டுவா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ொண்டுவர அவள் போகிறபோது அவன் அவளை நோக்கிக் கூப்பிட்டு, கொஞ்சம் அப்பமும் உன் கையிலே எனக்குக் கொண்டுவா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அவள்: பானையில் ஒரு பிடிமாவும் கலயத்தில் கொஞ்சம் எண்ணெயுமே அல்லாமல், என்னிடத்தில் ஒரு அடையும் இல்லையென்று உம்முடைய தேவனாகிய கர்த்தருடைய ஜீவனைக் கொண்டு சொல்லுகிறேன்; இதோ, நானும் என் குமாரனும் சாப்பிட்டுச் செத்துப்போக, அதை எனக்கும் அவனுக்கும் ஆயத்தப்படுத்துகிறதற்கு இரண்டு விறகு பொறுக்குகிறேன் என்றா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அவள்: பானையில் ஒரு பிடிமாவும் கலயத்தில் கொஞ்சம் எண்ணெயுமே அல்லாமல், என்னிடத்தில் ஒரு அடையும் இல்லையென்று உம்முடைய தேவனாகிய கர்த்தருடைய ஜீவனைக் கொண்டு சொல்லுகிறேன்; இதோ, நானும் என் குமாரனும் சாப்பிட்டுச் செத்துப்போக, அதை எனக்கும் அவனுக்கும் ஆயத்தப்படுத்துகிறதற்கு இரண்டு விறகு பொறுக்குகிறேன் என்றா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அவள்: பானையில் ஒரு பிடிமாவும் கலயத்தில் கொஞ்சம் எண்ணெயுமே அல்லாமல், என்னிடத்தில் ஒரு அடையும் இல்லையென்று உம்முடைய தேவனாகிய கர்த்தருடைய ஜீவனைக் கொண்டு சொல்லுகிறேன்; இதோ, நானும் என் குமாரனும் சாப்பிட்டுச் செத்துப்போக, அதை எனக்கும் அவனுக்கும் ஆயத்தப்படுத்துகிறதற்கு இரண்டு விறகு பொறுக்குகிறேன் என்றா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எலியா அவளைப் பார்த்து: பயப்படாதே; நீ போய் உன் வார்த்தையின்படி ஆயத்தப்படுத்து; ஆனாலும் முதல் அதிலே எனக்கு ஒரு சிறிய அடையைப் பண்ணி என்னிடத்தில் கொண்டுவா; பின்பு உனக்கும் உன் குமாரனுக்கும் பண்ணலா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எலியா அவளைப் பார்த்து: பயப்படாதே; நீ போய் உன் வார்த்தையின்படி ஆயத்தப்படுத்து; ஆனாலும் முதல் அதிலே எனக்கு ஒரு சிறிய அடையைப் பண்ணி என்னிடத்தில் கொண்டுவா; பின்பு உனக்கும் உன் குமாரனுக்கும் பண்ணலா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் தேசத்தின்மேல் மழையைக் கட்டளையிடும் நாள்மட்டும் பானையின் மா செலவழிந்துபோவதும் இல்லை; கலசத்தின் எண்ணெய் குறைந்துபோவதும் இல்லை என்று இஸ்ரவேலின் தேவனாகிய கர்த்தர் சொல்லுகிறார் என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் தேசத்தின்மேல் மழையைக் கட்டளையிடும் நாள்மட்டும் பானையின் மா செலவழிந்துபோவதும் இல்லை; கலசத்தின் எண்ணெய் குறைந்துபோவதும் இல்லை என்று இஸ்ரவேலின் தேவனாகிய கர்த்தர் சொல்லுகிறார் என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ள் போய், எலியாவின் சொற்படி செய்தாள்; அவளும், இவனும், அவள் வீட்டாரும் அநேகநாள் சாப்பிட்ட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ள் போய், எலியாவின் சொற்படி செய்தாள்; அவளும், இவனும், அவள் வீட்டாரும் அநேகநாள் சாப்பிட்ட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் எலியாவின் சத்தத்தைக் கேட்டார்; பிள்ளையினுடைய ஆத்துமா அவனுள் திரும்பிவந்தது; அவன் பிழைத்த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் எலியாவைக்கொண்டு சொன்ன வார்த்தையின்படியே, பானையிலே மா செலவழிந்துபோகவும் இல்லை; கலசத்தின் எண்ணெய் குறைந்துபோகவும் இல்லை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் எலியாவைக்கொண்டு சொன்ன வார்த்தையின்படியே, பானையிலே மா செலவழிந்துபோகவும் இல்லை; கலசத்தின் எண்ணெய் குறைந்துபோகவும் இல்லை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எலியா பிள்ளையை எடுத்து, மேல்வீட்டிலிருந்து அவனைக் கீழ்வீட்டிற்குள் கொண்டுவந்து, அவனை அவன் தாயினிடத்தில் கொடுத்து: பார் உன் பிள்ளை உயிரோடிருக்கிறான் என்று சொன்ன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எலியா பிள்ளையை எடுத்து, மேல்வீட்டிலிருந்து அவனைக் கீழ்வீட்டிற்குள் கொண்டுவந்து, அவனை அவன் தாயினிடத்தில் கொடுத்து: பார் உன் பிள்ளை உயிரோடிருக்கிறான் என்று சொன்ன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வைகள் நடந்தபின்பு, வீட்டுக்காரியாகிய அந்த ஸ்திரீயின் மகன் வியாதியில் விழுந்தான்; அவனுடைய சுவாசம் போகுமட்டும் அவனுடைய வியாதி அதிகரித்துக்கொண்டே இருந்த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வைகள் நடந்தபின்பு, வீட்டுக்காரியாகிய அந்த ஸ்திரீயின் மகன் வியாதியில் விழுந்தான்; அவனுடைய சுவாசம் போகுமட்டும் அவனுடைய வியாதி அதிகரித்துக்கொண்டே இருந்த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அந்த ஸ்திரீ எலியாவை நோக்கி: நீர் தேவனுடைய மனுஷன் என்றும், உம்முடைய வாயிலிருந்து பிறக்கும் கர்த்தரின் வார்த்தை உண்மை என்றும், இதினால் இப்போது அறிந்திருக்கிறேன் என்றா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அந்த ஸ்திரீ எலியாவை நோக்கி: நீர் தேவனுடைய மனுஷன் என்றும், உம்முடைய வாயிலிருந்து பிறக்கும் கர்த்தரின் வார்த்தை உண்மை என்றும், இதினால் இப்போது அறிந்திருக்கிறேன் என்றா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அவள் எலியாவை நோக்கி: தேவனுடைய மனுஷனே, எனக்கும் உமக்கும் என்ன? என் அக்கிரமத்தை நினைக்கப்பண்ணவும், என் குமாரனைச் சாகப்பண்ணவுமா? என்னிடத்தில் வந்தீர் என்றா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அவள் எலியாவை நோக்கி: தேவனுடைய மனுஷனே, எனக்கும் உமக்கும் என்ன? என் அக்கிரமத்தை நினைக்கப்பண்ணவும், என் குமாரனைச் சாகப்பண்ணவுமா? என்னிடத்தில் வந்தீர் என்றா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ற்கு அவன்: உன் குமாரனை என்னிடத்தில் தா என்று சொல்லி, அவனை அவள் மடியிலிருந்து எடுத்து, தான் தங்கியிருக்கிற மேல்வீட்டிலே அவனைக் கொண்டுபோய், தன் கட்டிலின்மேல் வைத்து: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ற்கு அவன்: உன் குமாரனை என்னிடத்தில் தா என்று சொல்லி, அவனை அவள் மடியிலிருந்து எடுத்து, தான் தங்கியிருக்கிற மேல்வீட்டிலே அவனைக் கொண்டுபோய், தன் கட்டிலின்மேல் வைத்து: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ன் தேவனாகிய கர்த்தாவே, நான் தங்கியிருக்க இடங்கொடுத்த இந்த விதவையின் மகனைச் சாகப்பண்ணினதினால் அவளுக்குத் துக்கத்தை வருவித்தீரோ என்று கர்த்தரை நோக்கிக் கூப்பிட்டு;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ன் தேவனாகிய கர்த்தாவே, நான் தங்கியிருக்க இடங்கொடுத்த இந்த விதவையின் மகனைச் சாகப்பண்ணினதினால் அவளுக்குத் துக்கத்தை வருவித்தீரோ என்று கர்த்தரை நோக்கிக் கூப்பிட்டு;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்தப் பிள்ளையின்மேல் மூன்று தரம் குப்புறவிழுந்து: என் தேவனாகிய கர்த்தாவே, இந்தப் பிள்ளையின் ஆத்துமா அவனுக்குள் திரும்பிவரப்பண்ணும் என்று கர்த்தரை நோக்கி விண்ணப்பம் பண்ணின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்தப் பிள்ளையின்மேல் மூன்று தரம் குப்புறவிழுந்து: என் தேவனாகிய கர்த்தாவே, இந்தப் பிள்ளையின் ஆத்துமா அவனுக்குள் திரும்பிவரப்பண்ணும் என்று கர்த்தரை நோக்கி விண்ணப்பம் பண்ணின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999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എന്നാൽ ഗിലെയാദിലെ തിശ്ബിയിൽനിന്നുള്ള തിശ്ബ്യനായ ഏലീയാവു അഹാബിനോടു: ഞാൻ സേവിച്ചുനില്ക്ക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സ്രായേലിന്റെ ദൈവമായ യഹോവയാണ, ഞാൻ പറഞ്ഞല്ലാതെ ഈയാണ്ടുകളിൽ മഞ്ഞും മഴയും ഉണ്ടാകയില്ല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പിന്നെ അവന്നു യഹോവയുടെ അരുളപ്പാടു ഉണ്ടായതെന്തെന്നാൽ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നീ ഇവിടെനിന്നു പുറപ്പെട്ടു കിഴക്കോട്ടു ചെന്നു യോർദ്ദാന്നു കിഴക്കുള്ള കെരീത്ത് തോട്ടിന്നരിക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ളിച്ചിരിക്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തോട്ടിൽനിന്നു നീ കുടിച്ചുകൊള്ളേണം; അവിടെ നിനക്കു ഭക്ഷണം തരേണ്ടതിന്നു ഞാൻ കാക്കയോ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ല്പി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അങ്ങനെ അവൻ പോയി യഹോവയുടെ കല്പനപ്രകാരം ചെയ്തു; അവൻ ചെന്നു യോർദ്ദാന്നു കിഴക്കുള്ള കെരീത്ത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ോട്ടിന്നരികെ പാർ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കാക്ക അവന്നു രാവിലെ അപ്പവും ഇറച്ചിയും വൈകുന്നേരത്തു അപ്പവും ഇറച്ചിയും കൊണ്ടുവന്നു കൊടുക്ക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ോട്ടിൽനിന്നു അവൻ കുട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എന്നാൽ ദേശത്തു മഴ പെയ്യായ്കയാൽ കുറെ ദിവസം കഴിഞ്ഞശേഷം തോടു വറ്റിപ്പോ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അപ്പോൾ അവന്നു യഹോവയുടെ അരുളപ്പാടുണ്ടായതെന്തെന്നാൽ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നീ എഴുന്നേറ്റു സീദോനോടു ചേർന്ന സാരെഫാത്തിലേക്കു ചെന്നു അവിടെ പാർക്ക; നിന്നെ പുലർത്തേണ്ടത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ിടെ ഉള്ള ഒരു വിധവയോടു ഞാൻ കല്പി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അങ്ങനെ അവൻ എഴുന്നേറ്റു സാരെഫാത്തിന്നു പോയി. അവൻ പട്ടണവാതിൽക്കൽ എത്തിയപ്പോൾ അവിടെ ഒരു വിധവ വിറ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െറുക്കിക്കൊണ്ടിരുന്നു. അവൻ അവളെ വിളിച്ചു: എനിക്കു കുടിപ്പാൻ ഒരു പാത്രത്തിൽ കുറെ വെള്ളം കൊണ്ടുവരേണമ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അവൾ കൊണ്ടുവരുവാൻ പോകുമ്പോൾ ഒരു കഷണം അപ്പവും കൂടെ നിന്റെ കയ്യിൽ കൊണ്ടുപോരേണമേ എന്നു അവൻ അവളോ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ളിച്ചു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അതിന്നു അവൾ: നിന്റെ ദൈവമായ യഹോവയാണ, കലത്തിൽ ഒരു പിടി മാവും തുരുത്തിയിൽ അല്പം എണ്ണ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ാത്രമല്ലാതെ എനിക്കു ഒരു അപ്പവും ഇല്ല. ഞാൻ ഇതാ, രണ്ടു വിറകു പെറുക്കുന്നു; ഇതു കൊണ്ടുചെന്നു എനിക്ക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കന്നും വേണ്ടി ഒരുക്കി അതു ഞങ്ങൾ തിന്നിട്ടു മരിപ്പാനിരിക്കയാകുന്നു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ഏലീയാവു അവളോടു: ഭയപ്പെടേണ്ടാ; ചെന്നു നീ പറഞ്ഞതുപോലെ ചെയ്ക; എന്നാൽ ആദ്യം എനിക്കു ചെറിയോരു അ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ണ്ടാക്കി കൊണ്ടുവരിക; പിന്നെ നിനക്കും നിന്റെ മകന്നും വേണ്ടി ഉണ്ടാക്കിക്കൊൾ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യഹോവ ഭൂമിയിൽ മഴ പെയ്യിക്കുന്ന നാൾവരെ കലത്തിലെ മാവു തീർന്നുപോകയില്ല; ഭരണിയിലെ എണ്ണ കുറഞ്ഞുപോ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ല്ല എന്നു യിസ്രായേലിന്റെ ദൈവമായ യഹോവ അരുളിച്ചെയ്യുന്നു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അവൾ ചെന്നു ഏലീയാവു പറഞ്ഞതുപോലെ ചെയ്തു; അങ്ങനെ അവളും അവനും അവളുടെ വീട്ടുകാരും ഏറിയനാ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ഹോവൃത്തികഴ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യഹോവ ഏലീയാവിന്റെ പ്രാർത്ഥന കേട്ടു; കുട്ടിയുടെ പ്രാണൻ അവനിൽ മടങ്ങിവന്നു അവൻ ജീവ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യഹോവ ഏലീയാവുമുഖാന്തരം അരുളിച്ചെയ്ത വചന പ്രകാരം കലത്തിലെ മാവു തീർന്നുപോയില്ല, ഭരണിയിലെ എണ്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ുറഞ്ഞുപോയത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ഏലീയാവു കുട്ടിയെ എടുത്തു മാളികയിൽനിന്നു താഴെ വീട്ടിലേക്കു കൊണ്ടുചെന്നു അവന്റെ അമ്മെ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ടുത്തു: ഇതാ, നിന്റെ മകൻ ജീവിച്ചിരിക്കുന്നു എന്നു ഏലിയാവ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അനന്തരം വീട്ടുടമക്കാരത്തിയായ സ്ത്രീയുടെ മകൻ ദീനം പിടിച്ചു കിടപ്പിലായി; ദീനം കടുത്തിട്ടു അവന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്വാസം ഇല്ലാതെയ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സ്ത്രീ ഏലീയാവോടു: നീ ദൈവപുരുഷൻ എന്നും നിന്റെ നാവിന്മേലുള്ള യഹോവയുടെ വചനം സത്യമെന്നും ഞാൻ ഇതിനാ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റിയുന്നു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അപ്പോൾ അവൾ ഏലീയാവോടു: അയ്യോ ദൈവപുരുഷനേ, എനിക്കും നിനക്കും തമ്മിൽ എന്തു? എന്റെ പാപ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ഓർപ്പിക്കേണ്ടതിന്നും എന്റെ മകനെ കൊല്ലേണ്ടതിന്നും ആകുന്നുവോ നീ എന്റെ അടുക്കൽ വന്നതു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അവൻ അവളോടു: നിന്റെ മകനെ ഇങ്ങു തരിക എന്നു പറഞ്ഞു. അവനെ അവളുടെ മടിയിൽനിന്നെടുത്തു താൻ പാർത്തിര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ാളികമുറിയിൽ കൊണ്ടുചെന്നു തന്റെ കട്ടിലിന്മേൽ കിടത്ത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അവൻ യഹോവയോടു: എന്റെ ദൈവമായ യഹോവേ, ഞാൻ വന്നു പാർക്കുന്ന ഇവിടത്തെ വിധവയുടെ മകനെ കൊല്ലുവ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ക്കവണ്ണം നീ അവൾക്കു അനർത്ഥം വരുത്തിയോ എന്നു പ്രാർത്ഥിച്ചു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പിന്നെ അവൻ കുട്ടിയുടെ മേൽ മൂന്നുപ്രാവശ്യം കവിണ്ണുകിടന്നു: എന്റെ ദൈവമായ യഹോവേ, ഈ കുട്ടിയ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ാണൻ അവനിൽ മടങ്ങിവരുമാറാകട്ടെ എന്നു യഹോവയോടു പ്രാർത്ഥ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0">
  <a:themeElements>
    <a:clrScheme name="Theme9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2026-10-20T05:22:06Z</dcterms:created>
  <dcterms:modified xsi:type="dcterms:W3CDTF">2026-10-20T05:22:06Z</dcterms:modified>
  <dc:title>1 രാജാക്കന്മാർ : 17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