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presProps" Target="presProps.xml"/>
  <Relationship Id="rId110" Type="http://schemas.openxmlformats.org/officeDocument/2006/relationships/viewProps" Target="viewProps.xml"/>
  <Relationship Id="rId1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ருக்கும் இஸ்ரவேலருக்கும் மூன்று வருஷம் யுத்தமில்லாமல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 வருஷத்திலே யூதாவின் ராஜாவாகிய யோசபாத் இஸ்ரவேலின் ராஜாவினிடத்திற்குப் போயிருக்கும் 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யோசபாத் இஸ்ரவேலின் ராஜாவைப் பார்த்து: கர்த்தருடைய வார்த்தையை இன்றைக்கு விசாரித்து அறிய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இஸ்ரவேலின் ராஜாவும், யூதாவின் ராஜாவாகிய யோசபாத்தும் கீலேயாத்திலுள்ள ராமோத்துக்கு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ன் இஸ்ரவேலின் ராஜா அல்ல என்று இரதங்களின் தலைவர் கண்டு அவனைவிட்டு, விலகிப்போ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ராஜா இறந்தபின்பு, சமாரியாவுக்குக் கொண்டுவரப்பட்டான்; ராஜாவைச் சமாரியாவில் அடக்கம் பண்ணி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ாப் தன் பிதாக்களோடே நித்திரையடைந்தபின், அவன் குமாரனாகிய அகசியா அவன் ஸ்தலத்தில் ராஜாவா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யோசபாத் இஸ்ரவேலின் ராஜாவோடே சமாதானமாயிருந்த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ஏதோமில் ராஜா இல்லை; பிரதிராஜா ஒருவன் இருந்த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രാജാവിന്റെ അടുക്കൽ വന്നപ്പോൾ രാജാവു അവനോടു: മീഖായാവേ, ഞങ്ങൾ ഗിലെയാദിലെ രാമോ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ത്തിന്നു പോകയോ പോകാതിരിക്കയോ എന്തു വേണ്ടു എന്നു ചോദിച്ചു. അതിന്നു അവൻ: പുറപ്പെടുവിൻ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താർത്ഥരാകും; യഹോവ അതു രാജാവിന്റെ കയ്യിൽ ഏല്പ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രാജാവു അവനോടു: നീ യഹോവയുടെ നാമത്തിൽ സത്യമല്ലാതെ യാതൊന്നും എന്നോടു പറയരുതെന്നും എത്ര പ്രാവശ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ോടു സത്യം ചെയ്തു പറയേണം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നു അവൻ: ഇടയനില്ലാത്ത ആടുകളെപ്പോലെ യിസ്രായേൽ ഒക്കെയും പർവ്വതങ്ങളിൽ ചിതറിയിരിക്കുന്നത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ു; അപ്പോൾ യഹോവ: ഇവർക്കു നാഥനില്ല; അവർ ഓരോരുത്തൻ താന്താന്റെ വീട്ടിലേക്കു സമാധാന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ോകട്ടെ എന്നു കല്പിച്ച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യിസ്രായേൽരാജാവു യെഹോശാഫാത്തിനോടു: ഇവൻ എന്നെക്കുറിച്ചു ദോഷമല്ലാതെ ഗുണം പ്രവചിക്കയില്ല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ോടു പറഞ്ഞില്ലയ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ിന്നു അവൻ പറഞ്ഞതു: എന്നാൽ നീ യഹോവയുടെ വചനം കേൾക്ക: യഹോവ തന്റെ സിംഹാസനത്തിൽ ഇരി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ലെ സൈന്യം ഒക്കെയും അവന്റെ അടുക്കൽ വലത്തും ഇടത്തും നില്ക്കുന്നതും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ഹാബ് ചെന്നു ഗിലെയാദിലെ രാമോത്തിൽവെച്ചു പട്ടുപോകത്തക്കവണ്ണം അവനെ ആർ വശീകരിക്കും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ച്ചതിന്നു ഒരുത്തൻ ഇങ്ങനെയും ഒരുത്തൻ അങ്ങനെയു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റെ ഒരു ആത്മാവു മുമ്പോട്ടു വന്നു യഹോവയുടെ സന്നിധിയിൽ നിന്നു: ഞാൻ അവനെ വശീകര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രാമും യിസ്രായേലും മൂന്നു സംവത്സരം തമ്മിൽ യുദ്ധം കൂടാത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ഏതിനാൽ എന്നു യഹോവ ചോദിച്ചതിന്നു അവൻ: ഞാൻ പുറപ്പെട്ടു അവന്റെ സകല പ്രവാചകന്മാരുടെയും വാ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ോഷ്കിന്റെ ആത്മാവായിരിക്കും എന്നു പറഞ്ഞു. നീ അവനെ വശീകരിക്കും, നിനക്കും സാധിക്കും; നീ ചെന്നു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 എന്നു അവ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ൂന്നാം ആണ്ടിലോ യെഹൂദാരാജാവായ യെഹോശാഫാത്ത് യിസ്രായേൽരാജാവിന്റെ 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യാൽ ഇതാ, യഹോവ ഭോഷ്കിന്റെ ആത്മാവിനെ നിന്റെ ഈ സകലപ്രവാചകന്മാരുടെയും വായിൽ കൊടുത്ത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നിന്നെക്കുറിച്ചു അനർത്ഥം കല്പിച്ചുമ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ൽരാജാവു തന്റെ ഭൃത്യന്മാരോടു: ഗിലെയാദിലെ രാമോത്ത് നമുക്കുള്ളതെന്നു നിങ്ങൾ അറിയുന്നുവോ?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അരാംരാജാവിന്റെ കയ്യിൽ നിന്നു പിടിക്കാതെ അടങ്ങിയിരിക്കുന്നുവ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യെഹോശാഫാത്തിനോടു: നീ എന്നോടുകൂടെ ഗിലെയാദിലെരാമോത്തിൽ യുദ്ധത്തിന്നു പോരുമോ?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യെഹോശാഫാത്ത് യിസ്രായേൽരാജാവിനോടു: ഞാനും നീയും എന്റെ ജനവും നിന്റെ ജനവും എന്റെ കുതിര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ുതിരകളും ഒരുപോലെയ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പ്പോൾ കെനയനയുടെ മകനായ സിദെക്കീയാവു അടുത്തുചെന്നു മീഖായാവിന്റെ ചെകിട്ടത്തു അടിച്ചു: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‍വാൻ യഹോവയുടെ ആത്മാവു എന്നെ വിട്ടു ഏതു വഴിയായി കടന്നുവന്ന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യെഹോശാഫാത്ത് യിസ്രായേൽരാജാവിനോടു: ഇന്നു യഹോവയുടെ അരുളപ്പാടു ചോദിച്ചാല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ിന്നു മീഖായാവു: നീ ഒളിപ്പാനായിട്ടു അറ തേടി നടക്കുന്ന ദിവസത്തിൽ നീ കാണ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യിസ്രായേൽരാജാവു ഏകദേശം നാനൂറു പ്രവാചകന്മാരെ കൂട്ടിവരുത്തി അവരോടു: ഞാൻ ഗിലെയാദ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മോത്തിലേക്കു യുദ്ധത്തിന്നു പോകയോ പോകാതിരിക്കയോ എന്തു വേണ്ടു എന്നു ചോദിച്ചു. അതി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ക; കർത്താവു അതു രാജാവിന്റെ കയ്യിൽ ഏല്പ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ോൾ യിസ്രായേൽരാജാവു പറഞ്ഞതു: മീഖായാവെ പിടിച്ചു നഗരാധിപതിയായ ആമോന്റെയും രാജകുമാ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ശിന്റെയും അടുക്കൽ കൊണ്ടുചെന്നു ഇവനെ കാരാഗൃഹത്തിൽ ആ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യെഹോശാഫാത്ത്: നാം അരുളപ്പാടു ചോദിക്കേണ്ടതിന്നു യഹോവയുടെ പ്രവാചകനായിട്ടു ഇവിടെ ഇനി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യ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സമാധാനത്തോടെ വരുവോളം ഞെരുക്കത്തിന്റെ അപ്പവും ഞെരുക്കത്തിന്റെ വെള്ളവും കൊ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ഷിപ്പിക്കേണ്ടതിന്നു രാജാവു കല്പിച്ചിരിക്കുന്നു എന്നു അവരോട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നു യിസ്രായേൽരാജാവു യെഹോശാഫാത്തിനോടു: നാം യഹോവയോടു അരുളപ്പാടു ചോദിപ്പാൻ തക്കവണ്ണം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മ്ളയുടെ മകനായ മീഖായാവു എന്നൊരുത്തൻ ഉണ്ടു. എന്നാൽ അവൻ എന്നെക്കുറിച്ചു ഗണമല്ല ദോഷം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ുന്നതുകൊണ്ടു എനിക്കു അവനോടു ഇഷ്ടമില്ല എന്നു പറഞ്ഞു. രാജാവു അങ്ങനെ പറയരുത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ശാഫാത്ത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ിന്നു മീഖായാവു: നീ സമാധാനത്തോടെ മടങ്ങിവരുന്നുണ്ടെങ്കിൽ യഹോവ എന്നെക്കൊണ്ടു അരുളിച്ചെയ്തിട്ട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സകലജാതികളുമായുള്ളോരേ, കേട്ടുകൊൾവിൻ എന്നും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യിസ്രായേൽരാജാവു ഒരു ഷണ്ഡനെ വിളിച്ചു, യിമ്ളയുടെ മകനായ മീഖായാവെ വേ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ക്കൊണ്ടുവരുവാ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ങ്ങനെ യിസ്രായേൽരാജാവും യെഹൂദാരാജാവായ യെഹോശാഫാത്തും ഗിലെയാദിലെ രാമോത്ത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ിസ്രായേൽ രാജാവും യെഹൂദാരാജാവായ യെഹോശാഫാത്തും രാജവസ്ത്രം ധരിച്ചു ശമര്യയുടെ പടിവാ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േശനത്തിങ്കൽ ഒരു വിശാലസ്ഥലത്തു സിംഹാസനത്തിൽ ഇരുന്നു; പ്രവാചകന്മാർ ഒക്കെയും അവരുട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െനയനയുടെ മകനായ സിദെക്കീയാവു തനിക്കു ഇരിമ്പു കൊണ്ടു കൊമ്പു ഉണ്ടാക്കി: ഇവകൊണ്ടു നീ അരാമ്യര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ുങ്ങുംവരെ കുത്തിക്കളയും എന്നിപ്രകാരം യഹോവ 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ിസ്രായേൽരാജാവു യെഹോശാഫാത്തിനോടു: ഞാൻ വേഷംമാറി പടയിൽ കടക്കും; നീയോ രാജവസ്ത്രം ധരിച്ചുകൊൾ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ങ്ങനെ യിസ്രായേൽരാജാവു വോഷംമാറി പടയിൽ ക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്രവാചകന്മാരൊക്കെയും അങ്ങനെ തന്നെ പ്രവചിച്ചു: ഗിലെയാദിലെ രാമോത്തിലേക്കു പുറപ്പെടുക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താർത്ഥനാകും; യഹോവ അതു രാജാവിന്റെ കയ്യിൽ ഏല്പ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ന്നാൽ അരാംരാജാവു തന്റെ മുപ്പത്തിരണ്ടു രഥനായകന്മാരോടു: നിങ്ങൾ യിസ്രായേൽ രാജാവിനോടു മാത്രമ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റിയവരോടോ വലിയവരോടോ യുദ്ധം ചെയ്യരുതു എന്നു കല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ീഖായാവെ വിളിപ്പാൻ പോയ ദൂതൻ അവനോടു: നോകൂ, പ്രവാചകന്മാരുടെ വാക്കുകൾ ഒരുപോലെ രാജ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ുണമായിരിക്കുന്നു; നിന്റെ വാക്കും അവരിൽ ഒരുത്തന്റേതുപോലെ ഇരിക്കേണം; നീയും ഗുണമായി പറയേണമ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മീഖായാവു: യഹോവയാണ, യഹോവ എന്നോടു അരുളിച്ചെയ്യുന്നതു തന്നേ ഞാൻ പ്രസ്താവ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ആകയാൽ രഥനായകന്മാർ യെഹോശാഥാത്തിനെ കണ്ടപ്പോൾ: ഇവൻ തന്നേ യിസ്രായേൽരാജാവു എന്നു പറഞ്ഞ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രുതുവാൻ തിരിഞ്ഞു. എന്നാൽ യെഹോശാഫാത്ത്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യിസ്രായേൽരാജവല്ല എന്നു രഥനായകന്മാർ കണ്ടിട്ടു അവനെ വിട്ടുമാറി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എന്നാൽ ഒരുത്തൻ യദൃച്ഛയാ വില്ലു കുലെച്ചു യിസ്രായേൽരാജാവിനെ കവചത്തിന്നും പതക്കത്തിന്നും ഇട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യ്തു; അവൻ തന്റെ സാരഥിയോടു: നിന്റെ കൈ തിരിച്ചു എന്നെ പടയിൽ നിന്നു കൊണ്ടുപോക; ഞാൻ കഠിന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വേറ്റ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ന്നേരം ആഹാബിന്റെ മകനായ അഹസ്യാവു യെഹോശാഫാത്തിനോടു: എന്റെ ദാസന്മാർ നിന്റെ ദാസന്മാര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പ്പലുകളിൽ പോരട്ടെ എന്നു പറഞ്ഞു. എന്നാൽ യെഹോശാഫാത്തിന്നു മനസ്സ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ന്നു പട കഠിനമായി തീർന്നതുകൊണ്ടു രാജാവു അരാമ്യർക്കു എതിരെ രഥത്തിൽ നിവിർന്നുനി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ധ്യാസമയത്തു അവൻ മരിച്ചുപോയി. മുറിവിൽനിന്നു രക്തം രഥത്തിന്നകത്തു ഒഴു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യെഹോശാഫാത്ത് തന്റെ പിതാക്കന്മാരെപ്പോലെ നിദ്രപ്രാപിച്ചു; അവന്റെ പിതാവായ ദാവീദിന്റെ നഗ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ിതാക്കന്മാരോടു കൂടെ അവനെ അടക്കം ചെയ്തു; അവന്റെ മകനായ യെഹോരാം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സൂര്യൻ അസ്തമിക്കുമ്പോൾ ഓരോരുത്തൻ താന്താന്റെ പട്ടണത്തിലേക്കും താന്താന്റെ ദേശത്തേക്കും പോക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ാളയത്തിൽ ഒരു പരസ്യം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ആഹാബിന്റെ മകനായ അഹസ്യാവു യെഹൂദാരാജാവായ യെഹോശാഫാത്തിന്റെ പതിനേഴാം ആണ്ടിൽ ശമര്യയിൽ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; യിസ്രായേലിൽ രണ്ട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അവൻ തന്റെ അപ്പന്റെ വഴിയിലും അമ്മയുടെ വഴിയിലും യിസ്രായേലിനെക്കൊണ്ടു പാപം ചെയ്യിച്ച നെബാ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യൊരോബെയാമിന്റെ വഴിയിലും നടന്നു യഹോ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ങ്ങനെ രാജാവു മരിച്ചു; അവനെ ശമര്യയിലേക്കു കൊണ്ടുവന്നു; അവർ രാജാവിനെ ശമര്യയിൽ അടക്ക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അവൻ ബാലിനെ സേവിച്ചു നമസ്കരിച്ചു; തന്റെ അപ്പൻ ചെയ്തതുപോലെ ഒക്കെയും യിസ്രായേലിന്റെ ദൈവമായ യഹോ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പ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രഥം ശമര്യയിലെ കുളത്തിൽ കഴുകിയപ്പോൾ യഹോവ കല്പിച്ചിരുന്ന വചനപ്രകാരം നായ്ക്കൾ അവന്റെ രക്തം ന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ശ്യാസ്ത്രീകളും അവിടെ കു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ആഹാബിന്റെ മറ്റുള്ള വൃത്താന്തങ്ങളും അവൻ ചെയ്തതൊക്കെയും അവൻ ആനക്കൊമ്പുകൊണ്ടു പണിത അരമനയുടെയ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 എല്ലാ പട്ടണങ്ങളുടെയും വിവരവും യിസ്രായേൽരാജാക്കന്മാരുടെ വൃത്താന്ത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ആഹാബ് തന്റെ പിതാക്കന്മാരെപ്പോലെ നിദ്രപ്രാപിച്ചു; അവന്റെ മകനായ അഹസ്യാവു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ആസയുടെ മകനായ യഹോശാഫാത്ത് യിസ്രായേൽരാജാവായ ആഹാബിന്റെ നാലാം ആണ്ടിൽ യെഹൂദയിൽ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യെഹോശാഫാത്ത് വാഴ്ച തുടങ്ങിയപ്പോൾ അവന്നു മുപ്പത്തഞ്ചു വയസ്സായിരുന്നു; അവൻ ഇരുപത്തഞ്ചു സംവത്സ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 വാണു; അവന്റെ അമ്മെക്കു അസൂബാ എന്നു പേർ; അവൾ ശിൽഹിയുട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വൻ തന്റെ അപ്പനായ ആസയുടെ എല്ലാവഴിയിലും നടന്നു; അതു വിട്ടുമാറാതെ യഹോവെക്കു പ്രസാദമായ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ജാഗിരികൾക്കുമാത്രം നീക്കം വന്നില്ല; ജനം പൂജാഗിരികളിൽ യാഗം കഴിക്കയും ധൂപം കാട്ടുകയും ചെയ്ത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യെഹോശാഫാത്ത് യിസ്രായേൽരാജാവിനോടു സഖ്യത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യെഹോശാഫാത്തിന്റെ മറ്റുള്ള വൃത്താന്തങ്ങളും അവന്റെ പരാക്രമപ്രവൃത്തികളും അവൻ ചെയ്ത യുദ്ധ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ക്കന്മാരുടെ 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തന്റെ അപ്പനായ ആസയുടെ കാലത്തു ശേഷിച്ചിരുന്ന പുരുഷമൈഥുനക്കാരെ അവൻ ദേശത്തുനിന്നു 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ആ കാലത്തു എദോമിൽ രാജാവില്ലായ്കകൊണ്ടു ഒരു ദേശാധിപതി രാജസ്ഥാനം വ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ഓഫീരിൽ പൊന്നിന്നു പോകേണ്ടതിന്നു യെഹോശാഫാത്ത് തർശീശ് കപ്പലുകളെ ഉണ്ടാക്കി; എന്നാൽ കപ്പല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യോൻ-ഗേബരൽവെച്ചു ഉടഞ്ഞുപോയതുകൊണ്ടു അവെക്കു പോകുവാൻ 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2026-10-20T05:20:54Z</dcterms:created>
  <dcterms:modified xsi:type="dcterms:W3CDTF">2026-10-20T05:20:54Z</dcterms:modified>
  <dc:title>1 രാജാക്കന്മാർ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