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ுக்கு இடங்கொடுங்கள்; நாங்கள் ஒருவனுக்கும் அநியாயஞ்செய்யவில்லை, ஒருவனையும் கெடுக்கவில்லை, ஒருவனையும் வஞ்சி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சிறுமைப்பட்டவர்களுக்கு ஆறுதல் செய்கிற தேவன் தீத்து வந்ததினாலே எங்களுக்கு ஆறுதல்செய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எல்லாவிதத்திலும் உங்களைக்குறித்து எனக்குத் திடநம்பிக்கை உண்டாயிருக்கிறதென்று சந்தோஷ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aving therefore these promises, dearly beloved, let us cleanse ourselves from all filthines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lesh and spirit, perfecting holiness in the fear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Receive us; we have wronged no man, we have corrupted no man, we have defrauded no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speak not this to condemn you: for I have said before, that all of you are in our hearts to di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live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reat is my boldness of speech toward you, great is my glorying of you: I am filled with comfor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exceeding joyful in all our tribul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, when we were come into Macedonia, our flesh had no rest, but we were troubled on every sid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out were fightings, within were f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God, that comforts those that are cast down, comforted us by the coming of Tit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ot by his coming only, but by the consolation wherewith he was comforted in you, when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ld us your earn desire, your mourning, your fervent mind toward me; so that I rejoiced the 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ough I made you sorry with a letter, I do not repent, though I did repent: for I perce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 same epistle has made you sorry, though it were but for a sea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I rejoice, not that all of you were made sorry, but that all of you sorrowed to repentanc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all of you were made sorry after a godly manner, that all of you might receive damage by u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godly sorrow works repentance to salvation not to be repented of: but the sorrow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 works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behold this very same thing, that all of you sorrowed after a godly sort, what carefuln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wrought in you, yea, what clearing of yourselves, yea, what indignation, yea, what fear, y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vehement desire, yea, what zeal, yea, what revenge! In all things all of you have appro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selves to be clear in this mat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, though I wrote unto you, I did it not for his cause that had done the wrong, nor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cause that suffered wrong, but that our care for you in the sight of God might appear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we were comforted in your comfort: yea, and exceedingly more rejoice did we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y of Titus, because his spirit was refreshed by you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f I have boasted any thing to him of you, I am not ashamed; but as we spoke all things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in truth, even so our boasting, which I made before Titus, is found a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is inward affection is more abundant toward you, whilst he remembers the obedience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, how with fear and trembling all of you receiv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rejoice therefore that I have confidence in you in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2026-10-19T23:09:18Z</dcterms:created>
  <dcterms:modified xsi:type="dcterms:W3CDTF">2026-10-19T23:09:18Z</dcterms:modified>
  <dc:title>2 Corinthians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