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brethren, I declare unto you the gospel which I preached unto you, which also all of you have received, and wherein all of you st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brethren, I declare unto you the gospel which I preached unto you, which also all of you have received, and wherein all of you st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which also all of you are saved, if all of you keep in memory what I preached unto you, unless all of you have believed in va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which also all of you are saved, if all of you keep in memory what I preached unto you, unless all of you have believed in va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I delivered unto you first of all that which I also received, how that Christ died for our sins according to the scriptur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I delivered unto you first of all that which I also received, how that Christ died for our sins according to the scriptur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at he was buried, and that he rose again the third day according to the scriptur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at he was seen of Cephas, then of the twelv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fter that, he was seen of above five hundred brethren at once; of whom the greater part remain unto this present, but some are fallen asleep.]]></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fter that, he was seen of above five hundred brethren at once; of whom the greater part remain unto this present, but some are fallen asleep.]]></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fter that, he was seen of James; then of all the apostl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last of all he was seen of me also, as of one born out of due ti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 am the least of the apostles, that am not meet to be called an apostle, because I persecuted the church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 am the least of the apostles, that am not meet to be called an apostle, because I persecuted the church of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by the grace of God I am what I am: and his grace which was bestowed upon me was not in vain; but I laboured more abundantly than they all: yet not I, but the grace of God which was with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by the grace of God I am what I am: and his grace which was bestowed upon me was not in vain; but I laboured more abundantly than they all: yet not I, but the grace of God which was with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by the grace of God I am what I am: and his grace which was bestowed upon me was not in vain; but I laboured more abundantly than they all: yet not I, but the grace of God which was with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whether it were I or they, so we preach, and so all of you believ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whether it were I or they, so we preach, and so all of you believ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if Christ be preached that he rose from the dead, how say some among you that there is no resurrection of the de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if Christ be preached that he rose from the dead, how say some among you that there is no resurrection of the de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f there be no resurrection of the dead, then is Christ not ris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Christ be not risen, then is our preaching vain, and your faith is also va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ea, and we are found false witnesses of God; because we have testified of God that he raised up Christ: whom he raised not up, if so be that the dead rise no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ea, and we are found false witnesses of God; because we have testified of God that he raised up Christ: whom he raised not up, if so be that the dead rise no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if the dead rise not, then is not Christ rais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Christ be not raised, your faith is vain; all of you are yet in your si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Christ be not raised, your faith is vain; all of you are yet in your sin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y also which are fallen asleep in Christ are perish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in this life only we have hope in Christ, we are of all men most misera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in this life only we have hope in Christ, we are of all men most misera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now is Christ risen from the dead, and become the first-fruits of them that slep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since by man came death, by man came also the resurrection of the de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as in Adam all die, even so in Christ shall all be made aliv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every man in his own order: Christ the first-fruits; afterward they that are Christ's at his com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every man in his own order: Christ the first-fruits; afterward they that are Christ's at his com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comes the end, when he shall have delivered up the kingdom to God, even the Father; when he shall have put down all rule and all authority and pow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comes the end, when he shall have delivered up the kingdom to God, even the Father; when he shall have put down all rule and all authority and pow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he must reign, till he has put all enemies under his fee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last enemy that shall be destroyed is dea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he has put all things under his feet. But when he says all things are put under him, it is manifest that he is excepted, which did put all things under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he has put all things under his feet. But when he says all things are put under him, it is manifest that he is excepted, which did put all things under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he has put all things under his feet. But when he says all things are put under him, it is manifest that he is excepted, which did put all things under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all things shall be subdued unto him, then shall the Son also himself be subject unto him that put all things under him, that God may be all in al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all things shall be subdued unto him, then shall the Son also himself be subject unto him that put all things under him, that God may be all in al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Else what shall they do which are baptized for the dead, if the dead rise not at all? why are they then baptized for the de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Else what shall they do which are baptized for the dead, if the dead rise not at all? why are they then baptized for the de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y stand we in jeopardy every hou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 protest by your rejoicing which I have in Christ Jesus our LORD, I die dai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 protest by your rejoicing which I have in Christ Jesus our LORD, I die dail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after the manner of men I have fought with beasts at Ephesus, what advantages it me, if the dead rise not? let us eat and drink; in order to morrow we di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after the manner of men I have fought with beasts at Ephesus, what advantages it me, if the dead rise not? let us eat and drink; in order to morrow we di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after the manner of men I have fought with beasts at Ephesus, what advantages it me, if the dead rise not? let us eat and drink; in order to morrow we di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e not deceived: evil communications corrupt good manner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wake to righteousness, and sin not; for some have not the knowledge of God: I speak this to your sha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wake to righteousness, and sin not; for some have not the knowledge of God: I speak this to your sha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some man will say, How are the dead raised up? and with what body do they com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some man will say, How are the dead raised up? and with what body do they co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 fool, that which you sow is not quickened, except it di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at which you sow, you sow not that body that shall be, but bare grain, it may chance of wheat, or of some other grai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at which you sow, you sow not that body that shall be, but bare grain, it may chance of wheat, or of some other grai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God gives it a body as it has pleased him, and to every seed his own bod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God gives it a body as it has pleased him, and to every seed his own bod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ll flesh is not the same flesh: but there is one kind of flesh of men, another flesh of beasts, another of fishes, and another of bird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ll flesh is not the same flesh: but there is one kind of flesh of men, another flesh of beasts, another of fishes, and another of bird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re are also celestial bodies, and bodies terrestrial: but the glory of the celestial is one, and the glory of the terrestrial is anoth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re are also celestial bodies, and bodies terrestrial: but the glory of the celestial is one, and the glory of the terrestrial is anoth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re is one glory of the sun, and another glory of the moon, and another glory of the stars: for one star differs from another star in glor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re is one glory of the sun, and another glory of the moon, and another glory of the stars: for one star differs from another star in glor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o also is the resurrection of the dead. It is sown in corruption; it is raised in incorrupt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o also is the resurrection of the dead. It is sown in corruption; it is raised in incorrupti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It is sown in dishonour; it is raised in glory: it is sown in weakness; it is raised in powe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It is sown in dishonour; it is raised in glory: it is sown in weakness; it is raised in powe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It is sown a natural body; it is raised a spiritual body. There is a natural body, and there is a spiritual body.]]></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It is sown a natural body; it is raised a spiritual body. There is a natural body, and there is a spiritual body.]]></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so it is written, The first man Adam was made a living soul; the last Adam was made a life- giving spiri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so it is written, The first man Adam was made a living soul; the last Adam was made a life- giving spiri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Nevertheless that was not first which is spiritual, but that which is natural; and afterward that which is spiritual.]]></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 first man is of the earth, earthy; the second man is the Lord from heave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s is the earthy, such are they also that are earthy: and as is the heavenly, such are they also that are heavenly.]]></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s is the earthy, such are they also that are earthy: and as is the heavenly, such are they also that are heavenl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as we have borne the image of the earthy, we shall also bear the image of the heavenl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Now this I say, brethren, that flesh and blood cannot inherit the kingdom of God; neither does corruption inherit incorruptio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Now this I say, brethren, that flesh and blood cannot inherit the kingdom of God; neither does corruption inherit incorruptio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Behold, I show you a mystery; We shall not all sleep, but we shall all be change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Behold, I show you a mystery; We shall not all sleep, but we shall all be change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In a moment, in the twinkling of an eye, at the last trump: for the trumpet shall sound, and the dead shall be raised incorruptible, and we shall be change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In a moment, in the twinkling of an eye, at the last trump: for the trumpet shall sound, and the dead shall be raised incorruptible, and we shall be changed.]]></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this corruptible must put on incorruption, and this mortal must put on immortality.]]></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So when this corruptible shall have put on incorruption, and this mortal shall have put on immortality, then shall be brought to pass the saying that is written, Death is swallowed up in victory.]]></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So when this corruptible shall have put on incorruption, and this mortal shall have put on immortality, then shall be brought to pass the saying that is written, Death is swallowed up in victory.]]></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O death, where is your sting? O grave, where is your victory?]]></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e sting of death is sin; and the strength of sin is the law.]]></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But thanks be to God, which gives us the victory through our Lord Jesus Christ.]]></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erefore, my beloved brethren, be all of you steadfast, immoveable, always abounding in the work of the Lord, forasmuch as all of you know that your labour is not in vain in the Lord.]]></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erefore, my beloved brethren, be all of you steadfast, immoveable, always abounding in the work of the Lord, forasmuch as all of you know that your labour is not in vain in the Lord.]]></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erefore, my beloved brethren, be all of you steadfast, immoveable, always abounding in the work of the Lord, forasmuch as all of you know that your labour is not in vain in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5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சகோதரரே, நான் உங்களுக்குப் பிரசங்கித்த சுவிசேஷத்தை மறுபடியும்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ப்படுத்துகிறேன்; நீங்களும் அதை ஏற்றுக்கொண்டு, அதிலே நிலைத்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ங்களுக்குப் பிரசங்கித்தபிரகாரமாய், நீங்கள் அதைக் கைக்கொண்டிருந்தால், அதினா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வீர்கள்; மற்றப்படி உங்கள் விசுவாசம் விருதாவா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அடைந்ததும் உங்களுக்குப் பிரதானமாக ஒப்புவித்ததும் என்னவென்றால், கிறிஸ்துவா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வாக்கியங்களின்படி நமது பாவங்களுக்காக 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டக்கம்பண்ணப்பட்டு, வேதவாக்கியங்களின்படி மூன்றாம் நாளில் உயிர்த்தெ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பாவுக்கும், பின்பு பன்னிருவருக்கும் 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ன்பின்பு அவர் ஐந்நூறுபேருக்கு அதிகமான சகோதரருக்கும் ஒரேவேளையில் தரிசனமானார்; அவர்களில்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வரைக்கும் இருக்கிறார்கள், சிலர் மாத்திரம் நித்திரைய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பு யாக்கோபுக்கும், அதன்பின்பு அப்போஸ்தலரெல்லாருக்கும் 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ல்லாருக்கும் பின்பு, அகாலப்பிறவிபோன்ற எனக்கும் 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அப்போஸ்தலரெல்லாரிலும் சிறியவனாயிருக்கிறேன்; தேவனுடைய சபையைத் துன்பப்படுத்தினதினா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ஸ்தலனென்று பேர்பெறுவதற்கும் பாத்திர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லும் நான் இருக்கிறது தேவகிருபையினாலே இருக்கிறேன்; அவர் எனக்கு அருளிய கி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வாயிருக்கவில்லை; அவர்களெல்லாரிலும் நான் அதிகமாய்ப் பிரயாசப்பட்டேன், ஆகிலும் நா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னே இருக்கிற தேவகிருபையே அப்படிச் செ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நானாகிலும் அவர்களாகிலும் இப்படியே பிரசங்கித்து வருகிறோம், நீங்களும் இ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றிஸ்து மரித்தோரிலிருந்து எழுந்தாரென்று பிரசங்கிக்கப்பட்டிருக்க, ம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ழுதலில்லையென்று உங்களில் சிலர் எப்படிச் சொ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ரித்தோரின் உயிர்த்தெழுதல் இல்லாவிட்டால் கிறிஸ்துவும் எழுந்திரு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றிஸ்து எழுந்திருக்கவில்லையென்றால், எங்கள் பிரசங்கமும் விருதா, உங்கள் விசுவாசமும் 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ரித்தோர் உயிர்த்தெழாவிட்டால், தேவன் எழுப்பாத கிறிஸ்துவை அவர் எழுப்பினாரென்று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றித்துச் சாட்சிசொன்னதினாலே, தேவனுக்காகப் பொய்ச்சாட்சி சொல்லுகிறவர்களாகவும் காணப்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ரித்தோர் உயிர்த்தெழாவிட்டால், கிறிஸ்துவும் எழுந்தி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றிஸ்து எழுந்திராவிட்டால், உங்கள் விசுவாசம் வீணாயிருக்கும்; நீங்கள் இன்னும் உங்கள் பாவ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றிஸ்துவுக்குள் நித்திரையடைந்தவர்களும் கெட்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ம்மைக்காகமாத்திரம் நாம் கிறிஸ்துவின்மேல் நம்பிக்கையுள்ளவர்களாயிருந்தால்,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ப்பார்க்கிலும் பரிதபிக்கப்படத்தக்கவர்களாயி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றிஸ்துவோ மரித்தோரிலிருந்து, நித்திரையடைந்தவர்களில் முதற்பல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ஷனால் மரணம் உண்டானபடியால், மனுஷனால் மரித்தோரின் உயிர்த்தெழுதலு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தாமுக்குள் எல்லாரும் மரிக்கிறதுபோல, கிறிஸ்துவுக்குள் எல்லாரும் உயிர்ப்பி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வன் தன்தன் வரிசையிலே உயிர்ப்பிக்கப்படுவான், முதற்பலனானவர் கிறிஸ்து; பின்பு அவர் வரு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வர்கள் உயிர்ப்பி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ன்பின்பு முடிவு உண்டாகும்; அப்பொழுது அவர் சகல துரைத்தனத்தையும் சகல அதிகாரத்தையும் வல்லமை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ரித்து, தேவனும் பிதாவுமாயிருக்கிறவருக்கு ராஜ்யத்தை ஒப்புக்கொ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ல்லாச் சத்துருக்களையும் தமது பாதத்திற்குக் கீழாக்கிப்போடும்வரைக்கும், அவர் ஆளுகைசெய்ய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ரிகரிக்கப்படுங் கடைசிச் சத்துரு மர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கலத்தையும் அவருடைய பாதத்திற்குக் கீழ்ப்படுத்தினாரே; ஆகிலும் சகலமும் அவ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த்தப்பட்டதென்று சொல்லியிருக்கும் போது, சகலத்தையும் அவருக்குக் கீழ்ப்படுத்தி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த்தப்படவில்லையென்பது வெளியரங்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கலமும் அவருக்குக் கீழ்ப்பட்டிருக்கும்போது, தேவனே சகலத்திலும் சகலமுமாயிருப்பதற்கு,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 தமக்குச் சகலத்தையும் கீழ்ப்படுத்தினவருக்குக் கீழ்ப்பட்டி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லும் மரித்தோர் உயிர்த்தெழாவிட்டால், மரித்தவர்களுக்காக ஞானஸ்நானம் பெறுகிறவர்கள்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ர்கள்? மரித்தவர்களுக்காக ஏன் ஞானஸ்நானம் பெறு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ங்களும் ஏன் எந்நேரமும் நாசமோசத்திற்கு ஏதுவா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ன் அநுதினமும் சாகிறேன்; அதை நம்முடைய கர்த்தராகிய கிறிஸ்து இயேசுவினால் உங்களைக்குறி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கிற மேன்மையைக்கொண்டு சத்தியமாய்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ன் எபேசுவிலே துஷ்டமிருகங்களுடனே போராடினேனென்று மனுஷர்வழக்கமாய்ச் சொல்லுகிறேன்; அப்ப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னதினாலே எனக்குப் பிரயோஜனமென்ன? மரித்தோர் உயிர்த்தெழாவிட்டால், புசிப்போம் கு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குச் சாவோம் என்று சொ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சம்போகாதிருங்கள்; ஆகாத சம்பாஷணைகள் நல்லொழுக்கங்களைக்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ங்கள் பாவஞ்செய்யாமல் நீதிக்கேற்க விழித்துக்கொண்டு, தெளிந்தவர்களாயிருங்கள்; சிலர் தேவனை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ல்லாதிருக்கிறார்களே; உங்களுக்கு வெட்கமுண்டாக இதை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கிலும், மரித்தோர் எப்படி எழுந்திருப்பார்கள், எப்படிப்பட்ட சரீரத்தோடே வருவார்களென்று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னா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த்தியீனனே, நீ விதைக்கிற விதை செத்தாலொழிய உயிர்க்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 விதைக்கிறபோது, இனி உண்டாகும் மேனியை விதையாமல், கோதுமை, அல்லது மற்றொரு தானியத்தினுடைய வெ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யையே விதை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ற்கு தேவன் தமது சித்தத்தின்படியே மேனியைக் கொடுக்கிறார்; விதை வகைகள் ஒவ்வொன்றிற்கும் அததற்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யையே கொடு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எல்லா மாம்சமும் ஒரே விதமான மாம்சமல்ல; மனுஷருடைய மாம்சம் வேறே, மிருகங்களுடைய மாம்சம்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சங்களுடைய மாம்சம் வேறே, பறவைகளுடைய மாம்சம்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வானத்துக்குரிய மேனிகளுமுண்டு, பூமிக்குரிய மேனிகளுமுண்டு; வானத்துக்குரிய மேனிகளுடைய மகி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 பூமிக்குரிய மேனிகளுடைய மகிமையும்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ரியனுடைய மகிமையும் வேறே, சந்திரனுடைய மகிமையும் வேறே, நட்சத்திரங்களுடைய மகிமையும்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லே நட்சத்திரத்துக்கு நட்சத்திரம் விசேஷித்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மரித்தோரின் உயிர்த்தெழுதலும் அப்படியே இருக்கும். அழிவுள்ளதாய் விதைக்கப்படும், அழிவில்லா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கனவீனமுள்ளதாய் விதைக்கப்படும், மகிமையுள்ளதாய் எழுந்திருக்கும்; பலவீனமுள்ளதாய் விதை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ள்ளதாய் எழு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ஜென்ம சரீரம் விதைக்கப்படும், ஆவிக்குரிய சரீரம் எழுந்திருக்கும்; ஜென்ம சரீரமுமுண்டு, ஆவிக்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மு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ந்தப்படியே முந்தின மனுஷனாகிய ஆதாம் ஜீவாத்துமாவானான் என்றெழுதியிருக்கிறது, பிந்தின ஆ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ப்பிக்கிற ஆவியா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ஆகிலும் ஆவிக்குரிய சரீரம் முந்தினதல்ல, ஜென்மசரீரமே முந்தினது; ஆவிக்குரிய சரீரம் பிந்தி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முந்தின மனுஷன் பூமியிலிருந்துண்டான மண்ணானவன்; இரண்டாம் மனுஷன் வானத்திலிருந்து வந்த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மண்ணானவன் எப்படிப்பட்டவனோ மண்ணானவர்களும் அப்படிப்பட்டவர்களே; வானத்துக்குரியவர் எப்படிப்பட்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க்குரியவர்களும் அப்படிப்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மேலும் மண்ணானவனுடைய சாயலை நாம் அணிந்திருக்கிறதுபோல, வானவருடைய சாயலையும் அணிந்துகொ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சகோதரரே, நான் சொல்லுகிறதென்னவெனில், மாம்சமும் இரத்தமும் தேவனுடைய ராஜ்ய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க்கமாட்டாது; அழிவுள்ளது அழியாமையைச் சுதந்தரி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தோ, ஒரு இரகசியத்தை உங்களுக்கு அறிவிக்கிறேன்; நாமெல்லாரும் நித்திரையடைவதில்லை; ஆகிலும் க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காளம் தொனிக்கும்போது, ஒரு நிமிஷத்திலே, ஒரு இமைப்பொழுதிலே, நாமெல்லாரும் மறுரூபமாக்கப்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எக்காளம் தொனிக்கும், அப்பொழுது மரித்தோர் அழிவில்லாதவர்களாய் எழுந்திருப்பார்கள்;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ரூபமாக்கப்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அழிவுள்ளதாகிய இது அழியாமையையும், சாவுக்கேதுவாகிய இது சாவாமையையும் தரித்து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அழிவுள்ளதாகிய இது அழியாமையையும், சாவுக்கேதுவாகிய இது சாவாமையையும் தரித்துக்கொள்ளும்போது, மர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யமாக விழுங்கப்பட்டது என்று எழுதியிருக்கிற வார்த்தை நிறைவே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மரணமே! உன் கூர் எங்கே? பாதாளமே! உன் ஜெயம் எ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மரணத்தின் கூர் பாவம், பாவத்தின் பெலன் நியாயப்பிரமா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நம்முடைய கர்த்தராகிய இயேசுகிறிஸ்துவினாலே நமக்கு ஜெயங்கொடுக்கிற தேவனு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ஆகையால், எனக்குப் பிரியமான சகோதரரே, கர்த்தருக்குள் நீங்கள் படுகிற பிரயாசம் விருதாவாயிரா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 நீங்கள் உறுதிப்பட்டவர்களாயும், அசையாதவர்களாயும், கர்த்தருடைய கிரியையிலே எப்பொழு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வர்களாயும் இ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5]]></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2026-10-21T01:48:33Z</dcterms:created>
  <dcterms:modified xsi:type="dcterms:W3CDTF">2026-10-21T01:48:33Z</dcterms:modified>
  <dc:title>1 கொரிந்தியர்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