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நீங்கள் தகப்பன் போதகத்தைக் கேட்டு, புத்தியை அடையும்படி கவன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 நற்போதகத்தைத் தருகிறேன்; என் உபதேசத்தை விட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தகப்பனுக்குப் பிரியமான குமாரனும், என் தாய்க்கு மிகவும் அருமையான ஒரே பிள்ளையுமான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க்குப் போதித்துச் சொன்னது: உன் இருதயம் என் வார்த்தைகளைக் காத்துக்கொள்ளக்கடவது; என் கட்டளைகளைக் கைக்கொள், அப்பொழுது பிழைப்ப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க்குப் போதித்துச் சொன்னது: உன் இருதயம் என் வார்த்தைகளைக் காத்துக்கொள்ளக்கடவது; என் கட்டளைகளைக் கைக்கொள், அப்பொழுது பிழை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த்தைச் சம்பாதி, புத்தியையும் சம்பாதி; என் வாயின் வார்த்தைகளை மறவாமலும் விட்டு விலகாமலும் இ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ிடாதே, அது உன்னைத் தற்காக்கும்: அதின்மேல் பிரியமாயிரு, அது உன்னைக் காத்துக்கொள்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ஞானமே முக்கியம் ஞானத்தைச் சம்பாதி; என்னத்தைச் சம்பாதித்தாலும் புத்தியைச் சம்பாதித்த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தை மேன்மைப்படுத்து, அது உன்னை மேன்மைப்படுத்தும்; நீ அதைத் தழுவிக்கொண்டால், அது உன்னைக் கனம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உன் தலைக்கு அலங்காரமான முடியைக் கொடுக்கும்; அது மகிமையான கிரீடத்தை உனக்குச் சூட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கனே, கேள், என் வார்த்தைகளை ஏற்றுக்கொள்; அப்பொழுது உன் ஆயுசின் வருஷங்கள் அதிக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மார்க்கத்தை நான் உனக்குப் போதித்தேன்; செவ்வையான பாதைகளிலே உன்னை நடத்த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ைகளில் நடக்கும்போது உன் நடைகளுக்கு இடுக்கண் உண்டாவதில்லை; நீ அவைகளில் ஓடினாலும் இடறமாட்ட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்திமதியை உறுதியாய்ப் பற்றிக்கொள், அதை விட்டுவிடாதே; அதைக்காத்துக்கொள், அதுவே உனக்கு ஜீ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ன்மார்க்கருடைய பாதையில் பிரவேசியாதே; தீயோருடைய வழியில் நடவா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ை வெறுத்துவிடு அதின் வழியாய்ப் போகாதே; அதை விட்டு விலகிக் கடந்துபோ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ப்புச் செய்தாலொழிய அவர்களுக்கு நித்திரை வராது; அவர்கள் யாரையாகிலும் விழப்பண்ணாதிருந்தால் அவர்கள் தூக்கம் கலைந்த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ஆகாமியத்தின் அப்பத்தைப் புசித்து, கொடுமையின் இரசத்தைக் குடி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்களுடைய பாதை நடுப்பகல்வரைக்கும் அதிகமதிகமாய்ப் பிரகாசிக்கிற சூரியப்பிரகாசம்போல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ுன்மார்க்கருடைய பாதையோ காரிருளைப்போலிருக்கும்; தாங்கள் இடறுவது இன்னதில் என்று அறிய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என் வார்த்தைகளைக் கவனி; என் வசனங்களுக்கு உன் செவியைச் ச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உன் கண்களை விட்டுப்பிரியாதிருப்பதாக; அவைகளை உன் இருதயத்துக்குள்ளே காத்த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ைக் கண்டுபிடிக்கிறவர்களுக்கு அவைகள் ஜீவனும், அவர்கள் உடலுக்கெல்லாம் ஆரோக்கியமும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க் காவலோடும் உன் இருதயத்தைக் காத்துக்கொள், அதினிடத்தினின்று ஜீவஊற்று புற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க் காவலோடும் உன் இருதயத்தைக் காத்துக்கொள், அதினிடத்தினின்று ஜீவஊற்று புற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யின் தாறுமாறுகளை உன்னை விட்டகற்றி, உதடுகளின் மாறுபாட்டை உனக்குத் தூரப்படுத்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ண்கள் நேராய் நோக்கக்கடவது; உன் கண்ணிமைகள் உனக்கு முன்னே செவ்வையாய்ப் பார்க்கக்கடவ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கால் நடையைச் சீர்தூக்கிப்பார்; உன் வழிகளெல்லாம் நிலைவரப்பட்டி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லதுபுறமாவது இடதுபுறமாவது சாயாதே; உன் காலைத் தீமைக்கு விலக்க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ుమారులారా, తండ్రి యుపదేశము వినుడి మీరు వివేకమునొందునట్లు ఆలక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మీకు సదుపదేశము చేసెదను నా బోధను త్రోసివే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తండ్రికి నేను కుమారుడుగా నుంటిని నా తల్లి దృష్టికి నేను సుకుమారుడనైన యేక కుమా రుడనై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నాకు బోధించుచు నాతో ఇట్లనెను నీ హృదయము పట్టుదలతో నా మాటలను పట్టు కొననిమ్ము నా ఆజ్ఞ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ైకొనినయెడల నీవు బ్రతుక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్ఞానము సంపాదించుకొనుము బుద్ధి సంపాదించు కొనుము నా నోటిమాటలను మరువకుము. వాటినుండి తొలగి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జ్ఞానమును విడువక యుండినయెడల అది నిన్ను కాపాడును దాని ప్రేమించినయెడల అది ని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జ్ఞానము సంపాదించుకొనుటయే జ్ఞానమునకు ముఖ్యాం శము. నీ సంపాదన అంతయు ఇచ్చి బుద్ధి సంపాదించు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ని గొప్ప చేసినయెడల అది నిన్ను హెచ్చించును. దాని కౌగిలించినయెడల అది నీకు ఘనతను తె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నీ తలకు అందమైన మాలిక కట్టును ప్రకాశమానమైన కిరీటమును నీకు దయ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కుమారుడా, నీవు ఆలకించి నా మాటల నంగీక రించినయెడల నీవు దీర్ఘాయుష్మంతుడ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జ్ఞానమార్గమును నేను నీకు బోధించియున్నాను యథార్థమార్గములో నిన్ను నడిప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నడచునప్పుడు నీ అడుగు ఇరుకున పడదు. నీవు పరుగెత్తునప్పుడు నీ పాదము తొట్రిల్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ఉపదేశమును విడిచిపెట్టక దాని గట్టిగా పట్టు కొనుము అది నీకు జీవము గనుక దాని పొందియుం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క్తిహీనుల త్రోవను చేరకుము దుష్టుల మార్గమున నడ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నియందు ప్రవేశింపక తప్పించుకొని తిరుగుము. దానినుండి తొలగి సాగిపొ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ట్టివారు కీడుచేయనిది నిద్రింపరు ఎదుటివారిని పడద్రోయనిది వారికి నిద్ర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ీడుచేత దొరికినదానిని వారు భుజింతురు బలాత్కారముచేత దొరికిన ద్రాక్షారసమును త్రాగ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ట్టపగలగువరకు వేకువ వెలుగు తేజరిల్లునట్లు నీతిమంతుల మార్గము అంతకంతకు తేజరిల్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భక్తిహీనుల మార్గము గాఢాంధకారమయము తాము దేనిమీద పడునది వారిక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కుమారుడా, నా మాటలను ఆలకింపుము నా వాక్యములకు నీ చెవి యొగ్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కన్నుల యెదుటనుండి వాటిని తొలగిపోనియ్య కుము నీ హృదయమందు వాటిని భద్రము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ొరికినవారికి అవి జీవమును వారి సర్వశరీరమునకు ఆరోగ్యమును ఇ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హృదయములోనుండి జీవధారలు బయలుదేరును కాబట్టి అన్నిటికంటె ముఖ్యముగా నీ హృదయమును భద్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ాడుకొ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ూర్ఖపు మాటలు నోటికి రానియ్యకుము పెదవులనుండి కుటిలమైన మాటలు రా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కన్నులు ఇటు అటు చూడక సరిగాను నీ కనురెప్పలు నీ ముందర సూటిగాను చ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 నడచు మార్గమును సరాళము చేయుము అప్పుడు నీ మార్గములన్నియు స్థిరము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కుడితట్టుకైనను ఎడమతట్టుకైనను తిరుగకుము నీ పాదమును కీడునకు దూరముగా తొలగించు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సామెతలు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