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presProps" Target="presProps.xml"/>
  <Relationship Id="rId112" Type="http://schemas.openxmlformats.org/officeDocument/2006/relationships/viewProps" Target="viewProps.xml"/>
  <Relationship Id="rId11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ளிப்பில்லா அப்பப் பண்டிகையை ஆசரிப்பீர்களாக; இந்த நாளில்தான் நான் உங்கள் சேனைகளை எகிப்து தேசத்திலிருந்து புறப்படப் பண்ணினேன்; ஆகையால், உங்கள் தலைமுறைதோறும் நித்திய நியமமாக இந்த நாளை ஆசரிக்கக்கடவீர்கள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ை ஒவ்வொரு வீட்டிற்குள்ளும் புசிக்கவேண்டும்; அந்த மாம்சத்தில் கொஞ்சமாகிலும் வீட்டிலிருந்து வெளியே கொண்டுபோகக் கூடாது; அதில் ஒரு எலும்பையும் முறிக்கக் கூடாது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ஸ்ரவேல் சபையார் எல்லாரும் அதை ஆசரிக்கக்கடவர்க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ந்நியன் ஒருவன் உன்னிடத்திலே தங்கி கர்த்தருக்குப் பஸ்காவை ஆசரிக்க வேண்டுமென்று இருந்தால், அவனைச் சேர்ந்த ஆண்பிள்ளைகள் யாவரும் விருத்தசேதனம் பண்ணப்படவேண்டும்; பின்பு அவன் சேர்ந்து அதை ஆசரிக்கவேண்டும்; அவன் சுதேசியைப்போல் இருப்பான்; விருத்தசேதனம் இல்லாத ஒருவனும் அதில் புசிக்கவேண்டாம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ந்நியன் ஒருவன் உன்னிடத்திலே தங்கி கர்த்தருக்குப் பஸ்காவை ஆசரிக்க வேண்டுமென்று இருந்தால், அவனைச் சேர்ந்த ஆண்பிள்ளைகள் யாவரும் விருத்தசேதனம் பண்ணப்படவேண்டும்; பின்பு அவன் சேர்ந்து அதை ஆசரிக்கவேண்டும்; அவன் சுதேசியைப்போல் இருப்பான்; விருத்தசேதனம் இல்லாத ஒருவனும் அதில் புசிக்கவேண்டாம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ந்நியன் ஒருவன் உன்னிடத்திலே தங்கி கர்த்தருக்குப் பஸ்காவை ஆசரிக்க வேண்டுமென்று இருந்தால், அவனைச் சேர்ந்த ஆண்பிள்ளைகள் யாவரும் விருத்தசேதனம் பண்ணப்படவேண்டும்; பின்பு அவன் சேர்ந்து அதை ஆசரிக்கவேண்டும்; அவன் சுதேசியைப்போல் இருப்பான்; விருத்தசேதனம் இல்லாத ஒருவனும் அதில் புசிக்கவேண்டாம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ுதேசிக்கும் உங்களிடத்தில் தங்கும் பரதேசிக்கும் ஒரே பிரமாணம் இருக்கக்கடவது என்றார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ப்படியே இஸ்ரவேல் புத்திரர் எல்லாரும் செய்தார்கள்; கர்த்தர் மோசேக்கும் ஆரோனுக்கும் கட்டளையிட்டபடியே செய்தார்கள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ன்றைத்தினமே கர்த்தர் இஸ்ரவேல் புத்திரரை அணியணியாய் எகிப்து தேசத்திலிருந்து புறப்படப்பண்ணினார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ன்றைத்தினமே கர்த்தர் இஸ்ரவேல் புத்திரரை அணியணியாய் எகிப்து தேசத்திலிருந்து புறப்படப்பண்ண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ளிப்பில்லா அப்பப் பண்டிகையை ஆசரிப்பீர்களாக; இந்த நாளில்தான் நான் உங்கள் சேனைகளை எகிப்து தேசத்திலிருந்து புறப்படப் பண்ணினேன்; ஆகையால், உங்கள் தலைமுறைதோறும் நித்திய நியமமாக இந்த நாளை ஆசரிக்கக்கட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ளிப்பில்லா அப்பப் பண்டிகையை ஆசரிப்பீர்களாக; இந்த நாளில்தான் நான் உங்கள் சேனைகளை எகிப்து தேசத்திலிருந்து புறப்படப் பண்ணினேன்; ஆகையால், உங்கள் தலைமுறைதோறும் நித்திய நியமமாக இந்த நாளை ஆசரிக்கக்கட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ம் மாதம் பதினாலாம் தேதி சாயங்காலம் தொடங்கி மாதத்தின் இருபத்தோராம் தேதி சாயங்காலம் வரைக்கும் புளிப்பில்லா அப்பம் புசிக்கக்கடவ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ம் மாதம் பதினாலாம் தேதி சாயங்காலம் தொடங்கி மாதத்தின் இருபத்தோராம் தேதி சாயங்காலம் வரைக்கும் புளிப்பில்லா அப்பம் புசிக்கக்கட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ழு நாளளவும் உங்கள் வீடுகளில் புளித்த மா காணப்படலாகாது; எவனாகிலும் புளிப்பிடப்பட்டதைப் புசித்தால், அவன் பரதேசியானாலும் சுதேசியானாலும், அந்த ஆத்துமா இஸ்ரவேல் சபையில் இராமல் அறுப்புண்டு போ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ழு நாளளவும் உங்கள் வீடுகளில் புளித்த மா காணப்படலாகாது; எவனாகிலும் புளிப்பிடப்பட்டதைப் புசித்தால், அவன் பரதேசியானாலும் சுதேசியானாலும், அந்த ஆத்துமா இஸ்ரவேல் சபையில் இராமல் அறுப்புண்டு போ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ழு நாளளவும் உங்கள் வீடுகளில் புளித்த மா காணப்படலாகாது; எவனாகிலும் புளிப்பிடப்பட்டதைப் புசித்தால், அவன் பரதேசியானாலும் சுதேசியானாலும், அந்த ஆத்துமா இஸ்ரவேல் சபையில் இராமல் அறுப்புண்டு போ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ுளிப்பிடப்பட்ட யாதொன்றையும் நீங்கள் புசிக்கவேண்டாம்; உங்கள் வாசஸ்தலங்களிலெல்லாம் புளிப்பில்லா அப்பம் புசிக்கக்கடவீர்கள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ுளிப்பிடப்பட்ட யாதொன்றையும் நீங்கள் புசிக்கவேண்டாம்; உங்கள் வாசஸ்தலங்களிலெல்லாம் புளிப்பில்லா அப்பம் புசிக்கக்கடவீர்கள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நாள் உங்களுக்கு நினைவுகூருதலான நாளாய் இருக்கக்கடவது; அதைக் கர்த்தருக்குப் பண்டிகையாக ஆசரிப்பீர்களாக; அதை உங்கள் தலைமுறைதோறும் நித்திய நியமமாக ஆசரிக்கக்கடவ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ோசே இஸ்ரவேல் மூப்பர் யாவரையும் அழைப்பித்து: உங்கள் குடும்பங்களுக்குத் தக்கதாக உங்களுக்கு ஆட்டுக்குட்டியைத் தெரிந்தெடுத்துக்கொண்டு, பஸ்காவை அடி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ோசே இஸ்ரவேல் மூப்பர் யாவரையும் அழைப்பித்து: உங்கள் குடும்பங்களுக்குத் தக்கதாக உங்களுக்கு ஆட்டுக்குட்டியைத் தெரிந்தெடுத்துக்கொண்டு, பஸ்காவை அட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ஈசோப்புக் கொழுந்துகளின் கொத்தை எடுத்து கிண்ணியில் இருக்கும் இரத்தத்தில் தோய்த்து, அதில் இருக்கும் அந்த இரத்தத்தை வாசல் நிலைக்கால்களின் மேற்சட்டத்திலும் வாசலின் நிலைக்கால்கள் இரண்டிலும் தெளியுங்கள்; விடியற்காலம் வரைக்கும் உங்களில் ஒருவரும் வீட்டு வாசலை விட்டுப் புறப்படவேண்ட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ஈசோப்புக் கொழுந்துகளின் கொத்தை எடுத்து கிண்ணியில் இருக்கும் இரத்தத்தில் தோய்த்து, அதில் இருக்கும் அந்த இரத்தத்தை வாசல் நிலைக்கால்களின் மேற்சட்டத்திலும் வாசலின் நிலைக்கால்கள் இரண்டிலும் தெளியுங்கள்; விடியற்காலம் வரைக்கும் உங்களில் ஒருவரும் வீட்டு வாசலை விட்டுப் புறப்படவேண்டா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ஈசோப்புக் கொழுந்துகளின் கொத்தை எடுத்து கிண்ணியில் இருக்கும் இரத்தத்தில் தோய்த்து, அதில் இருக்கும் அந்த இரத்தத்தை வாசல் நிலைக்கால்களின் மேற்சட்டத்திலும் வாசலின் நிலைக்கால்கள் இரண்டிலும் தெளியுங்கள்; விடியற்காலம் வரைக்கும் உங்களில் ஒருவரும் வீட்டு வாசலை விட்டுப் புறப்படவேண்டா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எகிப்தியரை அதம்பண்ணுகிறதற்குக் கடந்துவருவார்; நிலையின் மேற்சட்டத்திலும் வாசலின் நிலைக்கால்கள் இரண்டிலும் அந்த இரத்தத்தைக் காணும்போது, கர்த்தர் சங்காரக்காரனை உங்கள் வீடுகளில் உங்களை அதம்பண்ணுகிறதற்கு வரவொட்டாமல், வாசற்படியை விலகிக் கடந்துபோ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எகிப்தியரை அதம்பண்ணுகிறதற்குக் கடந்துவருவார்; நிலையின் மேற்சட்டத்திலும் வாசலின் நிலைக்கால்கள் இரண்டிலும் அந்த இரத்தத்தைக் காணும்போது, கர்த்தர் சங்காரக்காரனை உங்கள் வீடுகளில் உங்களை அதம்பண்ணுகிறதற்கு வரவொட்டாமல், வாசற்படியை விலகிக் கடந்துபோ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எகிப்தியரை அதம்பண்ணுகிறதற்குக் கடந்துவருவார்; நிலையின் மேற்சட்டத்திலும் வாசலின் நிலைக்கால்கள் இரண்டிலும் அந்த இரத்தத்தைக் காணும்போது, கர்த்தர் சங்காரக்காரனை உங்கள் வீடுகளில் உங்களை அதம்பண்ணுகிறதற்கு வரவொட்டாமல், வாசற்படியை விலகிக் கடந்துபோ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க் காரியத்தை உங்களுக்கும் உங்கள் பிள்ளைகளுக்கும் நித்திய நியமமாகக் கைக்கொள்ளக்கடவ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உங்களுக்குத் தாம் சொன்னபடி கொடுக்கப்போகிற தேசத்திலே நீங்கள் போய்ச் சேரும்போது, இந்த ஆராதனையைக் கைக்கொள்ளக்கட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நாள் உங்களுக்கு நினைவுகூருதலான நாளாய் இருக்கக்கடவது; அதைக் கர்த்தருக்குப் பண்டிகையாக ஆசரிப்பீர்களாக; அதை உங்கள் தலைமுறைதோறும் நித்திய நியமமாக ஆசரிக்கக்கடவ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உங்களுக்குத் தாம் சொன்னபடி கொடுக்கப்போகிற தேசத்திலே நீங்கள் போய்ச் சேரும்போது, இந்த ஆராதனையைக் கைக்கொள்ளக்கட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உங்கள் பிள்ளைகள்: இந்த ஆராதனையின் கருத்து என்ன என்று உங்களைக் கேட்ட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உங்கள் பிள்ளைகள்: இந்த ஆராதனையின் கருத்து என்ன என்று உங்களைக் கேட்ட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கிப்து தேசத்தில் மோசேயையும் ஆரோனையும்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மாதம் உங்களுக்குப் பிரதான மாதம்; இது உங்களுக்கு வருஷத்தின் முதலாம் மாதமாய் இருப்பத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மாதம் உங்களுக்குப் பிரதான மாதம்; இது உங்களுக்கு வருஷத்தின் முதலாம் மாதமாய் இ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இஸ்ரவேல் சபையார் யாவரையும் நோக்கி: இந்த மாதம் பத்தாம் தேதியில் வீட்டுத் தலைவர்கள், வீட்டுக்கு ஒரு ஆட்டுக்குட்டியாக, ஒவ்வொருவரும் ஒவ்வொரு ஆட்டுக்குட்டியைத் தெரிந்துகொள்ளக்கடவ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இஸ்ரவேல் சபையார் யாவரையும் நோக்கி: இந்த மாதம் பத்தாம் தேதியில் வீட்டுத் தலைவர்கள், வீட்டுக்கு ஒரு ஆட்டுக்குட்டியாக, ஒவ்வொருவரும் ஒவ்வொரு ஆட்டுக்குட்டியைத் தெரிந்துகொள்ளக்கடவ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வீட்டில் இருக்கிறவர்கள் ஒரு ஆட்டுக்குட்டியைப் புசிக்கிறதற்குப் போதுமான பேர்களாயிராமற் போனால், அவனும் அவன் சமீபத்திலிருக்கிற அயல் வீட்டுக்காரனும், தங்களிடத்திலுள்ள ஆத்துமாக்களின் இலக்கத்திற்குத் தக்கதாக ஒரு ஆட்டுக்குட்டியைத் தெரிந்துகொள்ள வேண்டும்; அவனவன் புசிப்புக்குத் தக்கதாக இலக்கம் பார்த்து, ஆட்டுக்குட்டியைத் தெரிந்துகொள்ள 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வீட்டில் இருக்கிறவர்கள் ஒரு ஆட்டுக்குட்டியைப் புசிக்கிறதற்குப் போதுமான பேர்களாயிராமற் போனால், அவனும் அவன் சமீபத்திலிருக்கிற அயல் வீட்டுக்காரனும், தங்களிடத்திலுள்ள ஆத்துமாக்களின் இலக்கத்திற்குத் தக்கதாக ஒரு ஆட்டுக்குட்டியைத் தெரிந்துகொள்ள வேண்டும்; அவனவன் புசிப்புக்குத் தக்கதாக இலக்கம் பார்த்து, ஆட்டுக்குட்டியைத் தெரிந்துகொள்ள வேண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த்தை ஏழு நாளளவும் புசிக்கக்கடவீர்கள்; முதலாம் நாளில்தானே புளித்த மாவை உங்கள் வீடுகளிலிருந்து நீக்கவேண்டும்; முதலாம் நாள் தொடங்கி ஏழாம் நாள் வரைக்கும் புளித்தஅப்பம் புசிக்கிறவன் எவனோ அந்த ஆத்துமா இஸ்ரவேலரிலிருந்து அறுப்புண்டு போவ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வீட்டில் இருக்கிறவர்கள் ஒரு ஆட்டுக்குட்டியைப் புசிக்கிறதற்குப் போதுமான பேர்களாயிராமற் போனால், அவனும் அவன் சமீபத்திலிருக்கிற அயல் வீட்டுக்காரனும், தங்களிடத்திலுள்ள ஆத்துமாக்களின் இலக்கத்திற்குத் தக்கதாக ஒரு ஆட்டுக்குட்டியைத் தெரிந்துகொள்ள வேண்டும்; அவனவன் புசிப்புக்குத் தக்கதாக இலக்கம் பார்த்து, ஆட்டுக்குட்டியைத் தெரிந்துகொள்ள 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ஆட்டுக்குட்டி பழுதற்றதும் ஆணும் ஒரு வயதுள்ளதுமாய் இருக்க வேண்டும்; செம்மறியாடுகளிலாவது வெள்ளாடுகளிலாவது அதைத் தெரிந்துகொள்ளலா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ஆட்டுக்குட்டி பழுதற்றதும் ஆணும் ஒரு வயதுள்ளதுமாய் இருக்க வேண்டும்; செம்மறியாடுகளிலாவது வெள்ளாடுகளிலாவது அதைத் தெரிந்துகொள்ளலா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இந்த மாதம் பதினாலாம் தேதி வரைக்கும் வைத்திருந்து, இஸ்ரவேல் சபையின் ஒவ்வொரு கூட்டத்தாரும் சாயங்காலத்தில் அதை அட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இந்த மாதம் பதினாலாம் தேதி வரைக்கும் வைத்திருந்து, இஸ்ரவேல் சபையின் ஒவ்வொரு கூட்டத்தாரும் சாயங்காலத்தில் அதை அடி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ு கர்த்தருடைய பஸ்காவாகிய பலி; அவர் எகிப்தியரை அதம்பண்ணி, நம்முடைய வீடுகளைத் தப்பப்பண்ணினபோது, எகிப்திலிருந்த இஸ்ரவேல் புத்திரருடைய வீடுகளைக் கடந்துபோனார் என்று நீங்கள் சொல்லவேண்டும் என்றான். அப்பொழுது ஜனங்கள் தலைவணங்கிப் பணிந்துகொண்ட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ு கர்த்தருடைய பஸ்காவாகிய பலி; அவர் எகிப்தியரை அதம்பண்ணி, நம்முடைய வீடுகளைத் தப்பப்பண்ணினபோது, எகிப்திலிருந்த இஸ்ரவேல் புத்திரருடைய வீடுகளைக் கடந்துபோனார் என்று நீங்கள் சொல்லவேண்டும் என்றான். அப்பொழுது ஜனங்கள் தலைவணங்கிப் பணிந்துகொண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ு கர்த்தருடைய பஸ்காவாகிய பலி; அவர் எகிப்தியரை அதம்பண்ணி, நம்முடைய வீடுகளைத் தப்பப்பண்ணினபோது, எகிப்திலிருந்த இஸ்ரவேல் புத்திரருடைய வீடுகளைக் கடந்துபோனார் என்று நீங்கள் சொல்லவேண்டும் என்றான். அப்பொழுது ஜனங்கள் தலைவணங்கிப் பணிந்துகொண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புத்திரர் போய் அப்படியே செய்தார்கள். கர்த்தர் மோசேக்கும் ஆரோனுக்கும் கட்டளையிட்டபடியே செய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புத்திரர் போய் அப்படியே செய்தார்கள். கர்த்தர் மோசேக்கும் ஆரோனுக்கும் கட்டளையிட்டபடியே செய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த்தை ஏழு நாளளவும் புசிக்கக்கடவீர்கள்; முதலாம் நாளில்தானே புளித்த மாவை உங்கள் வீடுகளிலிருந்து நீக்கவேண்டும்; முதலாம் நாள் தொடங்கி ஏழாம் நாள் வரைக்கும் புளித்தஅப்பம் புசிக்கிறவன் எவனோ அந்த ஆத்துமா இஸ்ரவேலரிலிருந்து அறுப்புண்டு போவ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டுராத்திரியிலே சிங்காசனத்தின் மேல் வீற்றிருக்கும் பார்வோனுடைய தலைப்பிள்ளை முதல் காவல் கிடங்கிலிருக்கும் சிறைப்பட்டவனின் தலைப்பிள்ளை வரைக்கும், எகிப்து தேசத்தில் இருந்த முதற்பேறனைத்தையும் மிருகஜீவன்களின் தலையீற்றனைத்தையும் கர்த்தர் அழித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டுராத்திரியிலே சிங்காசனத்தின் மேல் வீற்றிருக்கும் பார்வோனுடைய தலைப்பிள்ளை முதல் காவல் கிடங்கிலிருக்கும் சிறைப்பட்டவனின் தலைப்பிள்ளை வரைக்கும், எகிப்து தேசத்தில் இருந்த முதற்பேறனைத்தையும் மிருகஜீவன்களின் தலையீற்றனைத்தையும் கர்த்தர் அழித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டுராத்திரியிலே சிங்காசனத்தின் மேல் வீற்றிருக்கும் பார்வோனுடைய தலைப்பிள்ளை முதல் காவல் கிடங்கிலிருக்கும் சிறைப்பட்டவனின் தலைப்பிள்ளை வரைக்கும், எகிப்து தேசத்தில் இருந்த முதற்பேறனைத்தையும் மிருகஜீவன்களின் தலையீற்றனைத்தையும் கர்த்தர் அழித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ார்வோனும் அவனுடைய சகல ஊழியக்காரரும் எகிப்தியர் யாவரும் இராத்திரியிலே எழுந்திருந்தார்கள்; மகா கூக்குரல் எகிப்திலே உண்டாயிற்று; சாவில்லாத ஒரு வீடும் இருந்தத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ார்வோனும் அவனுடைய சகல ஊழியக்காரரும் எகிப்தியர் யாவரும் இராத்திரியிலே எழுந்திருந்தார்கள்; மகா கூக்குரல் எகிப்திலே உண்டாயிற்று; சாவில்லாத ஒரு வீடும் இருந்தத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இரத்தத்தில் கொஞ்சம் எடுத்து, தாங்கள் அதைப் புசிக்கும் வீட்டுவாசல் நிலைக்கால்கள் இரண்டிலும் நிலையின் மேற்சட்டத்திலும் தெளித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இரத்தத்தில் கொஞ்சம் எடுத்து, தாங்கள் அதைப் புசிக்கும் வீட்டுவாசல் நிலைக்கால்கள் இரண்டிலும் நிலையின் மேற்சட்டத்திலும் தெளித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ராத்திரியிலே அவன் மோசேயையும் ஆரோனையும் அழைப்பித்து: நீங்களும் இஸ்ரவேல் புத்திரரும் எழுந்து, என் ஜனங்களைவிட்டுப், புறப்பட்டுப்போய், நீங்கள் சொன்னபடியே கர்த்தருக்கு ஆராதனைசெய்ய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ராத்திரியிலே அவன் மோசேயையும் ஆரோனையும் அழைப்பித்து: நீங்களும் இஸ்ரவேல் புத்திரரும் எழுந்து, என் ஜனங்களைவிட்டுப், புறப்பட்டுப்போய், நீங்கள் சொன்னபடியே கர்த்தருக்கு ஆராதனைசெய்யுங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ு ராத்திரியிலே அதின் மாம்சத்தை நெருப்பினால் சுட்டு, புளிப்பில்லா அப்பத்தோடும் கசப்பான கீரையோடும் அதைப் புசிக்க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த்தை ஏழு நாளளவும் புசிக்கக்கடவீர்கள்; முதலாம் நாளில்தானே புளித்த மாவை உங்கள் வீடுகளிலிருந்து நீக்கவேண்டும்; முதலாம் நாள் தொடங்கி ஏழாம் நாள் வரைக்கும் புளித்தஅப்பம் புசிக்கிறவன் எவனோ அந்த ஆத்துமா இஸ்ரவேலரிலிருந்து அறுப்புண்டு போவ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ு ராத்திரியிலே அதின் மாம்சத்தை நெருப்பினால் சுட்டு, புளிப்பில்லா அப்பத்தோடும் கசப்பான கீரையோடும் அதைப் புசிக்கக்கடவ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சொன்னபடியே உங்கள் ஆடுமாடுகளையும் ஓட்டிக்கொண்டுபோங்கள்; என்னையும் ஆசீர்வதியுங்கள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்சையாயும் தண்ணீரில் அவிக்கப்பட்டதாயும் அல்ல; அதின் தலையையும் அதின் தொடைகளையும் அதற்குள்ள யாவையும் ஏகமாய் நெருப்பினால் சுட்டதாய் அதைப் புசிப்பீர்களாக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்சையாயும் தண்ணீரில் அவிக்கப்பட்டதாயும் அல்ல; அதின் தலையையும் அதின் தொடைகளையும் அதற்குள்ள யாவையும் ஏகமாய் நெருப்பினால் சுட்டதாய் அதைப் புசிப்பீர்கள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ஒன்றையும் விடியற்காலம் மட்டும் மீதியாக வைக்காமல், விடியற்காலம்மட்டும் அதிலே மீதியாய் இருக்கிறதை அக்கினியால் சுட்டெரிப்பீர்கள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ஒன்றையும் விடியற்காலம் மட்டும் மீதியாக வைக்காமல், விடியற்காலம்மட்டும் அதிலே மீதியாய் இருக்கிறதை அக்கினியால் சுட்டெரிப்பீர்கள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கிப்தியர்: நாங்கள் எல்லாரும் சாகிறோமே என்று சொல்லி, தீவிரமாய் அந்த ஜனங்களைத் தேசத்திலிருந்து அனுப்பிவிட அவர்களை மிகவும் துரிதப்படுத்தி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கிப்தியர்: நாங்கள் எல்லாரும் சாகிறோமே என்று சொல்லி, தீவிரமாய் அந்த ஜனங்களைத் தேசத்திலிருந்து அனுப்பிவிட அவர்களை மிகவும் துரிதப்படுத்தி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ப் புசிக்க வேண்டிய விதமாவது, நீங்கள் உங்கள் அரைகளில் கச்சை கட்டிக்கொண்டும், உங்கள் கால்களில் பாதரட்சை தொடுத்துக்கொண்டும், உங்கள் கையில் தடி பிடித்துக்கொண்டும் அதைத் தீவிரமாய் புசிக்கக்கடவீர்கள்; அது கர்த்தருடைய பஸ்கா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ப் புசிக்க வேண்டிய விதமாவது, நீங்கள் உங்கள் அரைகளில் கச்சை கட்டிக்கொண்டும், உங்கள் கால்களில் பாதரட்சை தொடுத்துக்கொண்டும், உங்கள் கையில் தடி பிடித்துக்கொண்டும் அதைத் தீவிரமாய் புசிக்கக்கடவீர்கள்; அது கர்த்தருடைய பஸ்கா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ுதலாம் நாளில் பரிசுத்த சபை கூடுதலும், ஏழாம் நாளிலும் பரிசுத்தசபை கூடுதலும் இருக்கவேண்டும்; அவைகளில் ஒரு வேலையும் செய்யப்படலாகாது; அவரவர் சாப்பிடுகிறதற்குத் தேவையானது மாத்திரம் உங்களால் செய்யப்படலா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ராத்திரியிலே நான் எகிப்துதேசமெங்கும் கடந்துபோய், எகிப்து தேசத்திலுள்ள மனிதர் முதல் மிருக ஜீவன்கள் மட்டும், முதற்பேறாயிருக்கிறவைகளையெல்லாம் அதம்பண்ணி, எகிப்து தேவர்களின்மேல் நீதியைச் செலுத்துவேன்; நானே கர்த்த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ராத்திரியிலே நான் எகிப்துதேசமெங்கும் கடந்துபோய், எகிப்து தேசத்திலுள்ள மனிதர் முதல் மிருக ஜீவன்கள் மட்டும், முதற்பேறாயிருக்கிறவைகளையெல்லாம் அதம்பண்ணி, எகிப்து தேவர்களின்மேல் நீதியைச் செலுத்துவேன்; நானே கர்த்த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ராத்திரியிலே நான் எகிப்துதேசமெங்கும் கடந்துபோய், எகிப்து தேசத்திலுள்ள மனிதர் முதல் மிருக ஜீவன்கள் மட்டும், முதற்பேறாயிருக்கிறவைகளையெல்லாம் அதம்பண்ணி, எகிப்து தேவர்களின்மேல் நீதியைச் செலுத்துவேன்; நானே கர்த்த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ுக்கும் வீடுகளில் அந்த இரத்தம் உங்களுக்காக அடையாளமாய் இருக்கும்; அந்த இரத்தத்தை நான் கண்டு, உங்களைக் கடந்துபோவேன்; நான் எகிப்துதேசத்தை அழிக்கும்போது, அழிக்கும் வாதை உங்களுக்குள்ளே வராதிருக்க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ுக்கும் வீடுகளில் அந்த இரத்தம் உங்களுக்காக அடையாளமாய் இருக்கும்; அந்த இரத்தத்தை நான் கண்டு, உங்களைக் கடந்துபோவேன்; நான் எகிப்துதேசத்தை அழிக்கும்போது, அழிக்கும் வாதை உங்களுக்குள்ளே வராதிருக்கும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இருக்கும் வீடுகளில் அந்த இரத்தம் உங்களுக்காக அடையாளமாய் இருக்கும்; அந்த இரத்தத்தை நான் கண்டு, உங்களைக் கடந்துபோவேன்; நான் எகிப்துதேசத்தை அழிக்கும்போது, அழிக்கும் வாதை உங்களுக்குள்ளே வராதிருக்கும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சைந்தமா புளிக்குமுன் ஜனங்கள் அதைப் பாத்திரத்துடனே தங்கள் வஸ்திரங்களில் கட்டி, தங்கள் தோள்மேல் எடுத்துக்கொண்டு போ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சைந்தமா புளிக்குமுன் ஜனங்கள் அதைப் பாத்திரத்துடனே தங்கள் வஸ்திரங்களில் கட்டி, தங்கள் தோள்மேல் எடுத்துக்கொண்டு போன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ோசே சொல்லியிருந்தபடி இஸ்ரவேல் ஜனங்கள் எகிப்தியரிடத்தில் வெள்ளியுடைமைகளையும் பொன்னுடைமைகளையும் வஸ்திரங்களையும் கேட்ட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ோசே சொல்லியிருந்தபடி இஸ்ரவேல் ஜனங்கள் எகிப்தியரிடத்தில் வெள்ளியுடைமைகளையும் பொன்னுடைமைகளையும் வஸ்திரங்களையும் கே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ுதலாம் நாளில் பரிசுத்த சபை கூடுதலும், ஏழாம் நாளிலும் பரிசுத்தசபை கூடுதலும் இருக்கவேண்டும்; அவைகளில் ஒரு வேலையும் செய்யப்படலாகாது; அவரவர் சாப்பிடுகிறதற்குத் தேவையானது மாத்திரம் உங்களால் செய்யப்படலா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் ஜனங்களுக்கு எகிப்தியரின் கண்களில் தயவு கிடைக்கும்படி செய்ததினால், கேட்டதை அவர்களுக்குக் கொடுத்தார்கள்; இவ்விதமாய் அவர்கள் எகிப்தியரைக் கொள்ளையிட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் ஜனங்களுக்கு எகிப்தியரின் கண்களில் தயவு கிடைக்கும்படி செய்ததினால், கேட்டதை அவர்களுக்குக் கொடுத்தார்கள்; இவ்விதமாய் அவர்கள் எகிப்தியரைக் கொள்ளையிட்ட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ஸ்ரவேல் புத்திரர் ராமசேசை விட்டுக் கால்நடையாய்ப் பிரயாணம் பண்ணி, சுக்கோத்துக்குப் போனார்கள்; அவர்கள் பிள்ளைகள்தவிர ஆறுலட்சம் புருஷராயிருந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ஸ்ரவேல் புத்திரர் ராமசேசை விட்டுக் கால்நடையாய்ப் பிரயாணம் பண்ணி, சுக்கோத்துக்குப் போனார்கள்; அவர்கள் பிள்ளைகள்தவிர ஆறுலட்சம் புருஷராயிருந்த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ோடேகூடப் பல ஜாதியான ஜனங்கள் அநேகர் போனதும் அன்றி, மிகுதியான ஆடுமாடுகள் முதலான மிருகஜீவன்களும் போயிற்று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கிப்திலிருந்து அவர்கள் கொண்டுவந்த பிசைந்தமாவைப் புளிப்பில்லா அப்பங்களாகச் சுட்டார்கள்; அவர்கள் எகிப்தில் தரிக்கக் கூடாமல் துரத்திவிடப்பட்டதினால், அது புளியாதிருந்தது; அவர்கள் தங்களுக்கு வழிக்கென்று ஒன்றும் ஆயத்தம்பண்ணவில்லை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கிப்திலிருந்து அவர்கள் கொண்டுவந்த பிசைந்தமாவைப் புளிப்பில்லா அப்பங்களாகச் சுட்டார்கள்; அவர்கள் எகிப்தில் தரிக்கக் கூடாமல் துரத்திவிடப்பட்டதினால், அது புளியாதிருந்தது; அவர்கள் தங்களுக்கு வழிக்கென்று ஒன்றும் ஆயத்தம்பண்ணவில்லை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கிப்திலிருந்து அவர்கள் கொண்டுவந்த பிசைந்தமாவைப் புளிப்பில்லா அப்பங்களாகச் சுட்டார்கள்; அவர்கள் எகிப்தில் தரிக்கக் கூடாமல் துரத்திவிடப்பட்டதினால், அது புளியாதிருந்தது; அவர்கள் தங்களுக்கு வழிக்கென்று ஒன்றும் ஆயத்தம்பண்ணவில்லை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ஸ்ரவேல் புத்திரர் எகிப்திலே குடியிருந்த காலம் நானூற்றுமுப்பது வருஷம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ஸ்ரவேல் புத்திரர் எகிப்திலே குடியிருந்த காலம் நானூற்றுமுப்பது வருஷ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ுதலாம் நாளில் பரிசுத்த சபை கூடுதலும், ஏழாம் நாளிலும் பரிசுத்தசபை கூடுதலும் இருக்கவேண்டும்; அவைகளில் ஒரு வேலையும் செய்யப்படலாகாது; அவரவர் சாப்பிடுகிறதற்குத் தேவையானது மாத்திரம் உங்களால் செய்யப்படலா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னூற்றுமுப்பது வருஷம் முடிந்த அன்றைத்தினமே கர்த்தருடைய சேனைகள் எல்லாம் எகிப்து தேசத்திலிருந்து புறப்பட்டது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னூற்றுமுப்பது வருஷம் முடிந்த அன்றைத்தினமே கர்த்தருடைய சேனைகள் எல்லாம் எகிப்து தேசத்திலிருந்து புறப்பட்டது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ர்த்தர் அவர்களை எகிப்து தேசத்திலிருந்து புறப்படப்பண்ணினதினால், இது அவருக்கென்று முக்கியமாய் ஆசரிக்கத்தக்க ராத்திரியாயிற்று; இஸ்ரவேல் சந்ததியார் எல்லாரும் தங்கள் தலைமுறைதோறும் கர்த்தருக்கு முக்கியமாய் ஆசரிக்கவேண்டிய ராத்திரி இதுவே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ர்த்தர் அவர்களை எகிப்து தேசத்திலிருந்து புறப்படப்பண்ணினதினால், இது அவருக்கென்று முக்கியமாய் ஆசரிக்கத்தக்க ராத்திரியாயிற்று; இஸ்ரவேல் சந்ததியார் எல்லாரும் தங்கள் தலைமுறைதோறும் கர்த்தருக்கு முக்கியமாய் ஆசரிக்கவேண்டிய ராத்திரி இதுவே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ேலும், கர்த்தர் மோசேயையும் ஆரோனையும் நோக்கி: பஸ்காவின் நியமமாவது, அந்நிய புத்திரன் ஒருவனும் அதைப் புசிக்கவேண்டா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ேலும், கர்த்தர் மோசேயையும் ஆரோனையும் நோக்கி: பஸ்காவின் நியமமாவது, அந்நிய புத்திரன் ஒருவனும் அதைப் புசிக்கவேண்டா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ணத்தினால் கொள்ளப்பட்ட அடிமையானவன் எவனும், நீ அவனுக்கு விருத்தசேதனம்பண்ணினபின், அவன் அதைப் புசிக்கலா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ணத்தினால் கொள்ளப்பட்ட அடிமையானவன் எவனும், நீ அவனுக்கு விருத்தசேதனம்பண்ணினபின், அவன் அதைப் புசிக்கலா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நியனும் கூலியாளும் அதிலே புசிக்கவேண்டாம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ை ஒவ்வொரு வீட்டிற்குள்ளும் புசிக்கவேண்டும்; அந்த மாம்சத்தில் கொஞ்சமாகிலும் வீட்டிலிருந்து வெளியே கொண்டுபோகக் கூடாது; அதில் ஒரு எலும்பையும் முறிக்கக் கூட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ll of you shall observe the feast of unleavened bread; for in this very same day hav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; neither shall all of you break a bon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ll the congregation of Israel shall keep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when a stranger shall sojourn with you, and will keep the passover to the LORD, let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s be circumcised, and then let him come near and keep it; and he shall be as one that is bor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: for no uncircumcised person shall 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One law shall be to him that is native, and unto the stranger that sojourns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hus did all the children of Israel; as the LORD commanded Moses and Aaron, so did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it came to pass the very same day, that the LORD did bring the children of Israel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Egypt by their ar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your armies out of the land of Egypt: therefore shall all of you observe this day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s by an ordinan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n the first month, on the fourteenth day of the month at even, all of you shall eat unleav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, until the one and twentieth day of the month at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even days shall there be no leaven found in your houses: for whosoever eats that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ned, even that soul shall be cut off from the congregation of Israel, whether he be a strang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born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ll of you shall eat nothing leavened; in all your habitations shall all of you eat unleav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is day shall be unto you for a memorial; and all of you shall keep it a feast to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Moses called for all the elders of Israel, and said unto them, Draw out and take you a la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your families, and kill the pass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l of you shall take a bunch of hyssop, and dip it in the blood that is in the bas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ke the lintel and the two side posts with the blood that is in the basin; and none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out at the door of his house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the LORD will pass through to strike the Egyptians; and when he sees the bloo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tel, and on the two side posts, the LORD will pass over the door, and will not suff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r to come in unto your houses to strik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of you shall observe this thing for an ordinance to you and to your son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shall come to pass, when all of you be come to the land which the LORD will give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out your generations; all of you shall keep it a feast by an ordinan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as he has promised, that all of you shall keep this serv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t shall come to pass, when your children shall say unto you, What mean all of you by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and Aaron in the land of Egypt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s month shall be unto you the beginning of months: it shall be the first month of the yea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peak all of you unto all the congregation of Israel, saying, In the tenth day of this month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ake to them every man a lamb, according to the house of their fathers, a lamb for an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the household be too little for the lamb, let him and his neighbour next unto his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it according to the number of the souls; every man according to his eating shall mak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even days shall all of you eat unleavened bread; even the first day all of you shall put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 for the la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lamb shall be without blemish, a male of the first year: all of you shall take it ou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eep, or from the goa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of you shall keep it up until the fourteenth day of the same month: and the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embly of the congregation of Israel shall kill it in the ev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at all of you shall say, It is the sacrifice of the LORD's passover, who passed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s of the children of Israel in Egypt, when he stroke the Egyptians, and delivered our hou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eople bowed the head and worship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children of Israel went away, and did as the LORD had commanded Moses and Aaron, so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n out of your houses: for whosoever eats leavened bread from the first day until the seve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that at midnight the LORD stroke all the firstborn in the land of Egyp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firstborn of Pharaoh that sat on his throne unto the firstborn of the captive that wa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ungeon; and all the firstborn of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Pharaoh rose up in the night, he, and all his servants, and all the Egyptians; and ther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great cry in Egypt; for there was not a house where there was not on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hall take of the blood, and strike it on the two side posts and on the upper door p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ouses, wherein they shall e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called for Moses and Aaron by night, and said, Rise up, and get you forth from among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both all of you and the children of Israel; and go, serve the LORD, as all of you have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hall eat the flesh in that night, roast with fire, and unleavened bread;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, that soul shall be cut off from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tter herbs they shall e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lso take your flocks and your herds, as all of you have said, and be gone; and bless me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at not of it raw, nor sodden at all with water, but roast with fire; his head with his leg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inward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shall let nothing of it remain until the morning; and that which remains of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morning all of you shall burn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Egyptians were urgent upon the people, that they might send them out of the l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; for they said, We be all dea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us shall all of you eat it; with your loins girded, your shoes on your feet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ff in your hand; and all of you shall eat it in haste: it is the LORD's pass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n the first day there shall be an holy convocation, and in the seventh day ther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 will pass through the land of Egypt this night, and will strike all the firstbor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Egypt, both man and beast; and against all the gods of Egypt I will execute judgment: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blood shall be to you for a token upon the houses where all of you are: and when I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lood, I will pass over you, and the plague shall not be upon you to destroy you, when I str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people took their dough before it was leavened, their kneading troughs being bound u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lothes upon their shou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children of Israel did according to the word of Moses; and they borrowe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ians jewels of silver, and jewels of gold, and rai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holy convocation to you; no manner of work shall be done in them, save that which every man m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LORD gave the people favour in the sight of the Egyptians, so that they lent unto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things as they required. And they spoiled the Egypt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children of Israel journeyed from Rameses to Succoth, about six hundred thousand on fo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men, beside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a mixed multitude went up also with them; and flocks, and herds, even very much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y baked unleavened cakes of the dough which they brought forth out of Egypt, for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leavened; because they were thrust out of Egypt, and could not tarry, neither had they prepa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mselves any victu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Now the sojourning of the children of Israel, who dwelt in Egypt, was four hundred an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, that only may be done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it came to pass at the end of the four hundred and thirty years, even the very same day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pass, that all the hosts of the LORD went out from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It is a night to be much observed unto the LORD for bringing them out from the land of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is that night of the LORD to be observed of all the children of Israel in their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LORD said unto Moses and Aaron, This is the ordinance of the passover: There shall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 eat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But every man's servant that is bought for money, when you have circumcised him, then sha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 foreigner and an hired servant shall not 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In one house shall it be eaten; you shall not carry forth ought of the flesh abroad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2026-06-03T07:39:04Z</dcterms:created>
  <dcterms:modified xsi:type="dcterms:W3CDTF">2026-06-03T07:39:04Z</dcterms:modified>
  <dc:title>யாத்திராகமம்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