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presProps" Target="presProps.xml"/>
  <Relationship Id="rId101" Type="http://schemas.openxmlformats.org/officeDocument/2006/relationships/viewProps" Target="viewProps.xml"/>
  <Relationship Id="rId10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 இந்த மாதம் பதினாலாம் தேதி வரைக்கும் வைத்திருந்து, இஸ்ரவேல் சபையின் ஒவ்வொரு கூட்டத்தாரும் சாயங்காலத்தில் அதை அட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 இந்த மாதம் பதினாலாம் தேதி வரைக்கும் வைத்திருந்து, இஸ்ரவேல் சபையின் ஒவ்வொரு கூட்டத்தாரும் சாயங்காலத்தில் அதை அடி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இரத்தத்தில் கொஞ்சம் எடுத்து, தாங்கள் அதைப் புசிக்கும் வீட்டுவாசல் நிலைக்கால்கள் இரண்டிலும் நிலையின் மேற்சட்டத்திலும் தெளி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இரத்தத்தில் கொஞ்சம் எடுத்து, தாங்கள் அதைப் புசிக்கும் வீட்டுவாசல் நிலைக்கால்கள் இரண்டிலும் நிலையின் மேற்சட்டத்திலும் தெளி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ு ராத்திரியிலே அதின் மாம்சத்தை நெருப்பினால் சுட்டு, புளிப்பில்லா அப்பத்தோடும் கசப்பான கீரையோடும் அதைப் புசிக்கக்கடவ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ச்சையாயும் தண்ணீரில் அவிக்கப்பட்டதாயும் அல்ல; அதின் தலையையும் அதின் தொடைகளையும் அதற்குள்ள யாவையும் ஏகமாய் நெருப்பினால் சுட்டதாய் அதைப் புசிப்பீர்கள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ச்சையாயும் தண்ணீரில் அவிக்கப்பட்டதாயும் அல்ல; அதின் தலையையும் அதின் தொடைகளையும் அதற்குள்ள யாவையும் ஏகமாய் நெருப்பினால் சுட்டதாய் அதைப் புசிப்பீர்கள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லே ஒன்றையும் விடியற்காலம் மட்டும் மீதியாக வைக்காமல், விடியற்காலம்மட்டும் அதிலே மீதியாய் இருக்கிறதை அக்கினியால் சுட்டெரிப்பீர்கள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லே ஒன்றையும் விடியற்காலம் மட்டும் மீதியாக வைக்காமல், விடியற்காலம்மட்டும் அதிலே மீதியாய் இருக்கிறதை அக்கினியால் சுட்டெரிப்பீர்கள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ப் புசிக்க வேண்டிய விதமாவது, நீங்கள் உங்கள் அரைகளில் கச்சை கட்டிக்கொண்டும், உங்கள் கால்களில் பாதரட்சை தொடுத்துக்கொண்டும், உங்கள் கையில் தடி பிடித்துக்கொண்டும் அதைத் தீவிரமாய் புசிக்கக்கடவீர்கள்; அது கர்த்தருடைய பஸ்கா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கிப்து தேசத்தில் மோசேயையும் ஆரோனையும்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ப் புசிக்க வேண்டிய விதமாவது, நீங்கள் உங்கள் அரைகளில் கச்சை கட்டிக்கொண்டும், உங்கள் கால்களில் பாதரட்சை தொடுத்துக்கொண்டும், உங்கள் கையில் தடி பிடித்துக்கொண்டும் அதைத் தீவிரமாய் புசிக்கக்கடவீர்கள்; அது கர்த்தருடைய பஸ்கா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ராத்திரியிலே நான் எகிப்துதேசமெங்கும் கடந்துபோய், எகிப்து தேசத்திலுள்ள மனிதர் முதல் மிருக ஜீவன்கள் மட்டும், முதற்பேறாயிருக்கிறவைகளையெல்லாம் அதம்பண்ணி, எகிப்து தேவர்களின்மேல் நீதியைச் செலுத்துவேன்; நானே கர்த்த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ராத்திரியிலே நான் எகிப்துதேசமெங்கும் கடந்துபோய், எகிப்து தேசத்திலுள்ள மனிதர் முதல் மிருக ஜீவன்கள் மட்டும், முதற்பேறாயிருக்கிறவைகளையெல்லாம் அதம்பண்ணி, எகிப்து தேவர்களின்மேல் நீதியைச் செலுத்துவேன்; நானே கர்த்த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ுக்கும் வீடுகளில் அந்த இரத்தம் உங்களுக்காக அடையாளமாய் இருக்கும்; அந்த இரத்தத்தை நான் கண்டு, உங்களைக் கடந்துபோவேன்; நான் எகிப்துதேசத்தை அழிக்கும்போது, அழிக்கும் வாதை உங்களுக்குள்ளே வராத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ுக்கும் வீடுகளில் அந்த இரத்தம் உங்களுக்காக அடையாளமாய் இருக்கும்; அந்த இரத்தத்தை நான் கண்டு, உங்களைக் கடந்துபோவேன்; நான் எகிப்துதேசத்தை அழிக்கும்போது, அழிக்கும் வாதை உங்களுக்குள்ளே வராத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ுக்கும் வீடுகளில் அந்த இரத்தம் உங்களுக்காக அடையாளமாய் இருக்கும்; அந்த இரத்தத்தை நான் கண்டு, உங்களைக் கடந்துபோவேன்; நான் எகிப்துதேசத்தை அழிக்கும்போது, அழிக்கும் வாதை உங்களுக்குள்ளே வராத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் உங்களுக்கு நினைவுகூருதலான நாளாய் இருக்கக்கடவது; அதைக் கர்த்தருக்குப் பண்டிகையாக ஆசரிப்பீர்களாக; அதை உங்கள் தலைமுறைதோறும் நித்திய நியமமாக ஆசரிக்கக்கடவ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் உங்களுக்கு நினைவுகூருதலான நாளாய் இருக்கக்கடவது; அதைக் கர்த்தருக்குப் பண்டிகையாக ஆசரிப்பீர்களாக; அதை உங்கள் தலைமுறைதோறும் நித்திய நியமமாக ஆசரிக்கக்கடவ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ுளிப்பில்லா அப்பத்தை ஏழு நாளளவும் புசிக்கக்கடவீர்கள்; முதலாம் நாளில்தானே புளித்த மாவை உங்கள் வீடுகளிலிருந்து நீக்கவேண்டும்; முதலாம் நாள் தொடங்கி ஏழாம் நாள் வரைக்கும் புளித்தஅப்பம் புசிக்கிறவன் எவனோ அந்த ஆத்துமா இஸ்ரவேலரிலிருந்து அறுப்புண்டு போ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ுளிப்பில்லா அப்பத்தை ஏழு நாளளவும் புசிக்கக்கடவீர்கள்; முதலாம் நாளில்தானே புளித்த மாவை உங்கள் வீடுகளிலிருந்து நீக்கவேண்டும்; முதலாம் நாள் தொடங்கி ஏழாம் நாள் வரைக்கும் புளித்தஅப்பம் புசிக்கிறவன் எவனோ அந்த ஆத்துமா இஸ்ரவேலரிலிருந்து அறுப்புண்டு போ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 மாதம் உங்களுக்குப் பிரதான மாதம்; இது உங்களுக்கு வருஷத்தின் முதலாம் மாதமாய் இருப்பத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ுளிப்பில்லா அப்பத்தை ஏழு நாளளவும் புசிக்கக்கடவீர்கள்; முதலாம் நாளில்தானே புளித்த மாவை உங்கள் வீடுகளிலிருந்து நீக்கவேண்டும்; முதலாம் நாள் தொடங்கி ஏழாம் நாள் வரைக்கும் புளித்தஅப்பம் புசிக்கிறவன் எவனோ அந்த ஆத்துமா இஸ்ரவேலரிலிருந்து அறுப்புண்டு போவ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ுதலாம் நாளில் பரிசுத்த சபை கூடுதலும், ஏழாம் நாளிலும் பரிசுத்தசபை கூடுதலும் இருக்கவேண்டும்; அவைகளில் ஒரு வேலையும் செய்யப்படலாகாது; அவரவர் சாப்பிடுகிறதற்குத் தேவையானது மாத்திரம் உங்களால் செய்யப்படலா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ுதலாம் நாளில் பரிசுத்த சபை கூடுதலும், ஏழாம் நாளிலும் பரிசுத்தசபை கூடுதலும் இருக்கவேண்டும்; அவைகளில் ஒரு வேலையும் செய்யப்படலாகாது; அவரவர் சாப்பிடுகிறதற்குத் தேவையானது மாத்திரம் உங்களால் செய்யப்படலா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ளிப்பில்லா அப்பப் பண்டிகையை ஆசரிப்பீர்களாக; இந்த நாளில்தான் நான் உங்கள் சேனைகளை எகிப்து தேசத்திலிருந்து புறப்படப் பண்ணினேன்; ஆகையால், உங்கள் தலைமுறைதோறும் நித்திய நியமமாக இந்த நாளை ஆசரிக்கக்கடவ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ளிப்பில்லா அப்பப் பண்டிகையை ஆசரிப்பீர்களாக; இந்த நாளில்தான் நான் உங்கள் சேனைகளை எகிப்து தேசத்திலிருந்து புறப்படப் பண்ணினேன்; ஆகையால், உங்கள் தலைமுறைதோறும் நித்திய நியமமாக இந்த நாளை ஆசரிக்கக்கடவ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ம் மாதம் பதினாலாம் தேதி சாயங்காலம் தொடங்கி மாதத்தின் இருபத்தோராம் தேதி சாயங்காலம் வரைக்கும் புளிப்பில்லா அப்பம் புசிக்கக்கடவ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ம் மாதம் பதினாலாம் தேதி சாயங்காலம் தொடங்கி மாதத்தின் இருபத்தோராம் தேதி சாயங்காலம் வரைக்கும் புளிப்பில்லா அப்பம் புசிக்கக்கடவ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ழு நாளளவும் உங்கள் வீடுகளில் புளித்த மா காணப்படலாகாது; எவனாகிலும் புளிப்பிடப்பட்டதைப் புசித்தால், அவன் பரதேசியானாலும் சுதேசியானாலும், அந்த ஆத்துமா இஸ்ரவேல் சபையில் இராமல் அறுப்புண்டு போவ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ழு நாளளவும் உங்கள் வீடுகளில் புளித்த மா காணப்படலாகாது; எவனாகிலும் புளிப்பிடப்பட்டதைப் புசித்தால், அவன் பரதேசியானாலும் சுதேசியானாலும், அந்த ஆத்துமா இஸ்ரவேல் சபையில் இராமல் அறுப்புண்டு போவ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ுளிப்பிடப்பட்ட யாதொன்றையும் நீங்கள் புசிக்கவேண்டாம்; உங்கள் வாசஸ்தலங்களிலெல்லாம் புளிப்பில்லா அப்பம் புசிக்கக்கடவீர்கள் என்று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இஸ்ரவேல் சபையார் யாவரையும் நோக்கி: இந்த மாதம் பத்தாம் தேதியில் வீட்டுத் தலைவர்கள், வீட்டுக்கு ஒரு ஆட்டுக்குட்டியாக, ஒவ்வொருவரும் ஒவ்வொரு ஆட்டுக்குட்டியைத் தெரிந்துகொள்ளக்கடவ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ோசே இஸ்ரவேல் மூப்பர் யாவரையும் அழைப்பித்து: உங்கள் குடும்பங்களுக்குத் தக்கதாக உங்களுக்கு ஆட்டுக்குட்டியைத் தெரிந்தெடுத்துக்கொண்டு, பஸ்காவை அடி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ோசே இஸ்ரவேல் மூப்பர் யாவரையும் அழைப்பித்து: உங்கள் குடும்பங்களுக்குத் தக்கதாக உங்களுக்கு ஆட்டுக்குட்டியைத் தெரிந்தெடுத்துக்கொண்டு, பஸ்காவை அடி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ஈசோப்புக் கொழுந்துகளின் கொத்தை எடுத்து கிண்ணியில் இருக்கும் இரத்தத்தில் தோய்த்து, அதில் இருக்கும் அந்த இரத்தத்தை வாசல் நிலைக்கால்களின் மேற்சட்டத்திலும் வாசலின் நிலைக்கால்கள் இரண்டிலும் தெளியுங்கள்; விடியற்காலம் வரைக்கும் உங்களில் ஒருவரும் வீட்டு வாசலை விட்டுப் புறப்படவேண்டா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ஈசோப்புக் கொழுந்துகளின் கொத்தை எடுத்து கிண்ணியில் இருக்கும் இரத்தத்தில் தோய்த்து, அதில் இருக்கும் அந்த இரத்தத்தை வாசல் நிலைக்கால்களின் மேற்சட்டத்திலும் வாசலின் நிலைக்கால்கள் இரண்டிலும் தெளியுங்கள்; விடியற்காலம் வரைக்கும் உங்களில் ஒருவரும் வீட்டு வாசலை விட்டுப் புறப்படவேண்டா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எகிப்தியரை அதம்பண்ணுகிறதற்குக் கடந்துவருவார்; நிலையின் மேற்சட்டத்திலும் வாசலின் நிலைக்கால்கள் இரண்டிலும் அந்த இரத்தத்தைக் காணும்போது, கர்த்தர் சங்காரக்காரனை உங்கள் வீடுகளில் உங்களை அதம்பண்ணுகிறதற்கு வரவொட்டாமல், வாசற்படியை விலகிக் கடந்துபோவ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எகிப்தியரை அதம்பண்ணுகிறதற்குக் கடந்துவருவார்; நிலையின் மேற்சட்டத்திலும் வாசலின் நிலைக்கால்கள் இரண்டிலும் அந்த இரத்தத்தைக் காணும்போது, கர்த்தர் சங்காரக்காரனை உங்கள் வீடுகளில் உங்களை அதம்பண்ணுகிறதற்கு வரவொட்டாமல், வாசற்படியை விலகிக் கடந்துபோவ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எகிப்தியரை அதம்பண்ணுகிறதற்குக் கடந்துவருவார்; நிலையின் மேற்சட்டத்திலும் வாசலின் நிலைக்கால்கள் இரண்டிலும் அந்த இரத்தத்தைக் காணும்போது, கர்த்தர் சங்காரக்காரனை உங்கள் வீடுகளில் உங்களை அதம்பண்ணுகிறதற்கு வரவொட்டாமல், வாசற்படியை விலகிக் கடந்துபோவ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க் காரியத்தை உங்களுக்கும் உங்கள் பிள்ளைகளுக்கும் நித்திய நியமமாகக் கைக்கொள்ளக்கடவீ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உங்களுக்குத் தாம் சொன்னபடி கொடுக்கப்போகிற தேசத்திலே நீங்கள் போய்ச் சேரும்போது, இந்த ஆராதனையைக் கைக்கொள்ளக்கடவீ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உங்களுக்குத் தாம் சொன்னபடி கொடுக்கப்போகிற தேசத்திலே நீங்கள் போய்ச் சேரும்போது, இந்த ஆராதனையைக் கைக்கொள்ளக்கடவ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இஸ்ரவேல் சபையார் யாவரையும் நோக்கி: இந்த மாதம் பத்தாம் தேதியில் வீட்டுத் தலைவர்கள், வீட்டுக்கு ஒரு ஆட்டுக்குட்டியாக, ஒவ்வொருவரும் ஒவ்வொரு ஆட்டுக்குட்டியைத் தெரிந்துகொள்ளக்கடவ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உங்கள் பிள்ளைகள்: இந்த ஆராதனையின் கருத்து என்ன என்று உங்களைக் கேட்டால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ு கர்த்தருடைய பஸ்காவாகிய பலி; அவர் எகிப்தியரை அதம்பண்ணி, நம்முடைய வீடுகளைத் தப்பப்பண்ணினபோது, எகிப்திலிருந்த இஸ்ரவேல் புத்திரருடைய வீடுகளைக் கடந்துபோனார் என்று நீங்கள் சொல்லவேண்டும் என்றான். அப்பொழுது ஜனங்கள் தலைவணங்கிப் பணிந்துகொண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ு கர்த்தருடைய பஸ்காவாகிய பலி; அவர் எகிப்தியரை அதம்பண்ணி, நம்முடைய வீடுகளைத் தப்பப்பண்ணினபோது, எகிப்திலிருந்த இஸ்ரவேல் புத்திரருடைய வீடுகளைக் கடந்துபோனார் என்று நீங்கள் சொல்லவேண்டும் என்றான். அப்பொழுது ஜனங்கள் தலைவணங்கிப் பணிந்துகொண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ு கர்த்தருடைய பஸ்காவாகிய பலி; அவர் எகிப்தியரை அதம்பண்ணி, நம்முடைய வீடுகளைத் தப்பப்பண்ணினபோது, எகிப்திலிருந்த இஸ்ரவேல் புத்திரருடைய வீடுகளைக் கடந்துபோனார் என்று நீங்கள் சொல்லவேண்டும் என்றான். அப்பொழுது ஜனங்கள் தலைவணங்கிப் பணிந்துகொண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் புத்திரர் போய் அப்படியே செய்தார்கள். கர்த்தர் மோசேக்கும் ஆரோனுக்கும் கட்டளையிட்டபடியே செய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டுராத்திரியிலே சிங்காசனத்தின் மேல் வீற்றிருக்கும் பார்வோனுடைய தலைப்பிள்ளை முதல் காவல் கிடங்கிலிருக்கும் சிறைப்பட்டவனின் தலைப்பிள்ளை வரைக்கும், எகிப்து தேசத்தில் இருந்த முதற்பேறனைத்தையும் மிருகஜீவன்களின் தலையீற்றனைத்தையும் கர்த்தர் அழித்த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டுராத்திரியிலே சிங்காசனத்தின் மேல் வீற்றிருக்கும் பார்வோனுடைய தலைப்பிள்ளை முதல் காவல் கிடங்கிலிருக்கும் சிறைப்பட்டவனின் தலைப்பிள்ளை வரைக்கும், எகிப்து தேசத்தில் இருந்த முதற்பேறனைத்தையும் மிருகஜீவன்களின் தலையீற்றனைத்தையும் கர்த்தர் அழித்த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பார்வோனும் அவனுடைய சகல ஊழியக்காரரும் எகிப்தியர் யாவரும் இராத்திரியிலே எழுந்திருந்தார்கள்; மகா கூக்குரல் எகிப்திலே உண்டாயிற்று; சாவில்லாத ஒரு வீடும் இருந்தத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பார்வோனும் அவனுடைய சகல ஊழியக்காரரும் எகிப்தியர் யாவரும் இராத்திரியிலே எழுந்திருந்தார்கள்; மகா கூக்குரல் எகிப்திலே உண்டாயிற்று; சாவில்லாத ஒரு வீடும் இருந்ததில்ல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ாத்திரியிலே அவன் மோசேயையும் ஆரோனையும் அழைப்பித்து: நீங்களும் இஸ்ரவேல் புத்திரரும் எழுந்து, என் ஜனங்களைவிட்டுப், புறப்பட்டுப்போய், நீங்கள் சொன்னபடியே கர்த்தருக்கு ஆராதனைசெய்ய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ரு வீட்டில் இருக்கிறவர்கள் ஒரு ஆட்டுக்குட்டியைப் புசிக்கிறதற்குப் போதுமான பேர்களாயிராமற் போனால், அவனும் அவன் சமீபத்திலிருக்கிற அயல் வீட்டுக்காரனும், தங்களிடத்திலுள்ள ஆத்துமாக்களின் இலக்கத்திற்குத் தக்கதாக ஒரு ஆட்டுக்குட்டியைத் தெரிந்துகொள்ள வேண்டும்; அவனவன் புசிப்புக்குத் தக்கதாக இலக்கம் பார்த்து, ஆட்டுக்குட்டியைத் தெரிந்துகொள்ள வேண்ட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ாத்திரியிலே அவன் மோசேயையும் ஆரோனையும் அழைப்பித்து: நீங்களும் இஸ்ரவேல் புத்திரரும் எழுந்து, என் ஜனங்களைவிட்டுப், புறப்பட்டுப்போய், நீங்கள் சொன்னபடியே கர்த்தருக்கு ஆராதனைசெய்யுங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் சொன்னபடியே உங்கள் ஆடுமாடுகளையும் ஓட்டிக்கொண்டுபோங்கள்; என்னையும் ஆசீர்வதியுங்கள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் சொன்னபடியே உங்கள் ஆடுமாடுகளையும் ஓட்டிக்கொண்டுபோங்கள்; என்னையும் ஆசீர்வதியுங்கள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கிப்தியர்: நாங்கள் எல்லாரும் சாகிறோமே என்று சொல்லி, தீவிரமாய் அந்த ஜனங்களைத் தேசத்திலிருந்து அனுப்பிவிட அவர்களை மிகவும் துரிதப்படுத்தின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கிப்தியர்: நாங்கள் எல்லாரும் சாகிறோமே என்று சொல்லி, தீவிரமாய் அந்த ஜனங்களைத் தேசத்திலிருந்து அனுப்பிவிட அவர்களை மிகவும் துரிதப்படுத்தின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சைந்தமா புளிக்குமுன் ஜனங்கள் அதைப் பாத்திரத்துடனே தங்கள் வஸ்திரங்களில் கட்டி, தங்கள் தோள்மேல் எடுத்துக்கொண்டு போ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சைந்தமா புளிக்குமுன் ஜனங்கள் அதைப் பாத்திரத்துடனே தங்கள் வஸ்திரங்களில் கட்டி, தங்கள் தோள்மேல் எடுத்துக்கொண்டு போ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சொல்லியிருந்தபடி இஸ்ரவேல் ஜனங்கள் எகிப்தியரிடத்தில் வெள்ளியுடைமைகளையும் பொன்னுடைமைகளையும் வஸ்திரங்களையும் கே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சொல்லியிருந்தபடி இஸ்ரவேல் ஜனங்கள் எகிப்தியரிடத்தில் வெள்ளியுடைமைகளையும் பொன்னுடைமைகளையும் வஸ்திரங்களையும் கே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ஜனங்களுக்கு எகிப்தியரின் கண்களில் தயவு கிடைக்கும்படி செய்ததினால், கேட்டதை அவர்களுக்குக் கொடுத்தார்கள்; இவ்விதமாய் அவர்கள் எகிப்தியரைக் கொள்ளையிட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ரு வீட்டில் இருக்கிறவர்கள் ஒரு ஆட்டுக்குட்டியைப் புசிக்கிறதற்குப் போதுமான பேர்களாயிராமற் போனால், அவனும் அவன் சமீபத்திலிருக்கிற அயல் வீட்டுக்காரனும், தங்களிடத்திலுள்ள ஆத்துமாக்களின் இலக்கத்திற்குத் தக்கதாக ஒரு ஆட்டுக்குட்டியைத் தெரிந்துகொள்ள வேண்டும்; அவனவன் புசிப்புக்குத் தக்கதாக இலக்கம் பார்த்து, ஆட்டுக்குட்டியைத் தெரிந்துகொள்ள வேண்ட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ஜனங்களுக்கு எகிப்தியரின் கண்களில் தயவு கிடைக்கும்படி செய்ததினால், கேட்டதை அவர்களுக்குக் கொடுத்தார்கள்; இவ்விதமாய் அவர்கள் எகிப்தியரைக் கொள்ளையிட்ட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ஸ்ரவேல் புத்திரர் ராமசேசை விட்டுக் கால்நடையாய்ப் பிரயாணம் பண்ணி, சுக்கோத்துக்குப் போனார்கள்; அவர்கள் பிள்ளைகள்தவிர ஆறுலட்சம் புருஷராயிரு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ஸ்ரவேல் புத்திரர் ராமசேசை விட்டுக் கால்நடையாய்ப் பிரயாணம் பண்ணி, சுக்கோத்துக்குப் போனார்கள்; அவர்கள் பிள்ளைகள்தவிர ஆறுலட்சம் புருஷராயி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ோடேகூடப் பல ஜாதியான ஜனங்கள் அநேகர் போனதும் அன்றி, மிகுதியான ஆடுமாடுகள் முதலான மிருகஜீவன்களும் போயிற்ற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கிப்திலிருந்து அவர்கள் கொண்டுவந்த பிசைந்தமாவைப் புளிப்பில்லா அப்பங்களாகச் சுட்டார்கள்; அவர்கள் எகிப்தில் தரிக்கக் கூடாமல் துரத்திவிடப்பட்டதினால், அது புளியாதிருந்தது; அவர்கள் தங்களுக்கு வழிக்கென்று ஒன்றும் ஆயத்தம்பண்ணவில்லை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கிப்திலிருந்து அவர்கள் கொண்டுவந்த பிசைந்தமாவைப் புளிப்பில்லா அப்பங்களாகச் சுட்டார்கள்; அவர்கள் எகிப்தில் தரிக்கக் கூடாமல் துரத்திவிடப்பட்டதினால், அது புளியாதிருந்தது; அவர்கள் தங்களுக்கு வழிக்கென்று ஒன்றும் ஆயத்தம்பண்ணவில்லை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கிப்திலிருந்து அவர்கள் கொண்டுவந்த பிசைந்தமாவைப் புளிப்பில்லா அப்பங்களாகச் சுட்டார்கள்; அவர்கள் எகிப்தில் தரிக்கக் கூடாமல் துரத்திவிடப்பட்டதினால், அது புளியாதிருந்தது; அவர்கள் தங்களுக்கு வழிக்கென்று ஒன்றும் ஆயத்தம்பண்ணவில்லை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ஸ்ரவேல் புத்திரர் எகிப்திலே குடியிருந்த காலம் நானூற்றுமுப்பது வருஷம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ூற்றுமுப்பது வருஷம் முடிந்த அன்றைத்தினமே கர்த்தருடைய சேனைகள் எல்லாம் எகிப்து தேசத்திலிருந்து புறப்பட்ட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ர்த்தர் அவர்களை எகிப்து தேசத்திலிருந்து புறப்படப்பண்ணினதினால், இது அவருக்கென்று முக்கியமாய் ஆசரிக்கத்தக்க ராத்திரியாயிற்று; இஸ்ரவேல் சந்ததியார் எல்லாரும் தங்கள் தலைமுறைதோறும் கர்த்தருக்கு முக்கியமாய் ஆசரிக்கவேண்டிய ராத்திரி இதுவ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ஆட்டுக்குட்டி பழுதற்றதும் ஆணும் ஒரு வயதுள்ளதுமாய் இருக்க வேண்டும்; செம்மறியாடுகளிலாவது வெள்ளாடுகளிலாவது அதைத் தெரிந்துகொள்ளலாம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ர்த்தர் அவர்களை எகிப்து தேசத்திலிருந்து புறப்படப்பண்ணினதினால், இது அவருக்கென்று முக்கியமாய் ஆசரிக்கத்தக்க ராத்திரியாயிற்று; இஸ்ரவேல் சந்ததியார் எல்லாரும் தங்கள் தலைமுறைதோறும் கர்த்தருக்கு முக்கியமாய் ஆசரிக்கவேண்டிய ராத்திரி இதுவே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ர்த்தர் அவர்களை எகிப்து தேசத்திலிருந்து புறப்படப்பண்ணினதினால், இது அவருக்கென்று முக்கியமாய் ஆசரிக்கத்தக்க ராத்திரியாயிற்று; இஸ்ரவேல் சந்ததியார் எல்லாரும் தங்கள் தலைமுறைதோறும் கர்த்தருக்கு முக்கியமாய் ஆசரிக்கவேண்டிய ராத்திரி இதுவே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ேலும், கர்த்தர் மோசேயையும் ஆரோனையும் நோக்கி: பஸ்காவின் நியமமாவது, அந்நிய புத்திரன் ஒருவனும் அதைப் புசிக்கவேண்டாம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ேலும், கர்த்தர் மோசேயையும் ஆரோனையும் நோக்கி: பஸ்காவின் நியமமாவது, அந்நிய புத்திரன் ஒருவனும் அதைப் புசிக்கவேண்டாம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ணத்தினால் கொள்ளப்பட்ட அடிமையானவன் எவனும், நீ அவனுக்கு விருத்தசேதனம்பண்ணினபின், அவன் அதைப் புசிக்கலாம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நியனும் கூலியாளும் அதிலே புசிக்கவேண்டாம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நியனும் கூலியாளும் அதிலே புசிக்கவேண்டாம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ை ஒவ்வொரு வீட்டிற்குள்ளும் புசிக்கவேண்டும்; அந்த மாம்சத்தில் கொஞ்சமாகிலும் வீட்டிலிருந்து வெளியே கொண்டுபோகக் கூடாது; அதில் ஒரு எலும்பையும் முறிக்கக் கூடாது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ை ஒவ்வொரு வீட்டிற்குள்ளும் புசிக்கவேண்டும்; அந்த மாம்சத்தில் கொஞ்சமாகிலும் வீட்டிலிருந்து வெளியே கொண்டுபோகக் கூடாது; அதில் ஒரு எலும்பையும் முறிக்கக் கூடாது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ஸ்ரவேல் சபையார் எல்லாரும் அதை ஆசரிக்கக்கடவ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ஆட்டுக்குட்டி பழுதற்றதும் ஆணும் ஒரு வயதுள்ளதுமாய் இருக்க வேண்டும்; செம்மறியாடுகளிலாவது வெள்ளாடுகளிலாவது அதைத் தெரிந்துகொள்ளலாம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நியன் ஒருவன் உன்னிடத்திலே தங்கி கர்த்தருக்குப் பஸ்காவை ஆசரிக்க வேண்டுமென்று இருந்தால், அவனைச் சேர்ந்த ஆண்பிள்ளைகள் யாவரும் விருத்தசேதனம் பண்ணப்படவேண்டும்; பின்பு அவன் சேர்ந்து அதை ஆசரிக்கவேண்டும்; அவன் சுதேசியைப்போல் இருப்பான்; விருத்தசேதனம் இல்லாத ஒருவனும் அதில் புசிக்கவேண்டாம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நியன் ஒருவன் உன்னிடத்திலே தங்கி கர்த்தருக்குப் பஸ்காவை ஆசரிக்க வேண்டுமென்று இருந்தால், அவனைச் சேர்ந்த ஆண்பிள்ளைகள் யாவரும் விருத்தசேதனம் பண்ணப்படவேண்டும்; பின்பு அவன் சேர்ந்து அதை ஆசரிக்கவேண்டும்; அவன் சுதேசியைப்போல் இருப்பான்; விருத்தசேதனம் இல்லாத ஒருவனும் அதில் புசிக்கவேண்டாம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நியன் ஒருவன் உன்னிடத்திலே தங்கி கர்த்தருக்குப் பஸ்காவை ஆசரிக்க வேண்டுமென்று இருந்தால், அவனைச் சேர்ந்த ஆண்பிள்ளைகள் யாவரும் விருத்தசேதனம் பண்ணப்படவேண்டும்; பின்பு அவன் சேர்ந்து அதை ஆசரிக்கவேண்டும்; அவன் சுதேசியைப்போல் இருப்பான்; விருத்தசேதனம் இல்லாத ஒருவனும் அதில் புசிக்கவேண்டாம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நியன் ஒருவன் உன்னிடத்திலே தங்கி கர்த்தருக்குப் பஸ்காவை ஆசரிக்க வேண்டுமென்று இருந்தால், அவனைச் சேர்ந்த ஆண்பிள்ளைகள் யாவரும் விருத்தசேதனம் பண்ணப்படவேண்டும்; பின்பு அவன் சேர்ந்து அதை ஆசரிக்கவேண்டும்; அவன் சுதேசியைப்போல் இருப்பான்; விருத்தசேதனம் இல்லாத ஒருவனும் அதில் புசிக்கவேண்டாம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சுதேசிக்கும் உங்களிடத்தில் தங்கும் பரதேசிக்கும் ஒரே பிரமாணம் இருக்கக்கடவது என்றார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சுதேசிக்கும் உங்களிடத்தில் தங்கும் பரதேசிக்கும் ஒரே பிரமாணம் இருக்கக்கடவது என்றார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ப்படியே இஸ்ரவேல் புத்திரர் எல்லாரும் செய்தார்கள்; கர்த்தர் மோசேக்கும் ஆரோனுக்கும் கட்டளையிட்டபடியே செய்தார்கள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ன்றைத்தினமே கர்த்தர் இஸ்ரவேல் புத்திரரை அணியணியாய் எகிப்து தேசத்திலிருந்து புறப்படப்பண்ண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মাসের চতুর্দশ দিন পর্য়ন্ত এই পশুটির ওপর তোমাদের নজর রাখতে হবে| সেই দিন ইস্রায়েলীয় মণ্ডল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লোকরা এই পশুটিকে গোধুলি বেলায হত্য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রা এই প্রাণীর রক্ত সংগ্রহ করবে, য়ে বাড়ীতে লোকরা ভোজ খাবে সেই বাড়ীর দরজার কাঠামোর ওপরে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শে এই রক্ত লাগিয়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এই দিন রাতে তোমরা মেষটিকে পুড়িয়ে তার মাংস খাবে| তোমরা তেঁতো শাক ও খামিরবিহীন রুটিও খ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মেষটিকে কাঁচা অথবা জলে সিদ্ধ করা অবস্থায় তোমাদের খাওয়া উচিত্‌ হবে না, কিন্তু আগুনের তা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ঁকবে| মেষশাবকটির মাথা, পা এবং ভিতরের অংশ সব কিছুই অক্ষুন্ন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োমরা সব মাংস রাতের মধ্যেই খেযে শেষ করবে| যদি পরদিন সকালে কিছু অবশিষ্ট থাকে তবে তা পু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যখন তোমরা আহার করবে তখন তোমরা যাত্রার জন্য পুরোপুরি প্রস্তুত হয়ে থাকার পোশাকে থাকবে|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মোশি ও হারোণ মিশরে থাকার সময় প্রভু তাদের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য়ে জুতো থাকবে, হাতে ছড়ি থাকবে এবং তোমরা তাড়াহুড়ো করে খাবে| কারণ এ হল প্রভুর নিস্তারপর্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আমি মিশরীয়দের প্রথমজাত শিশুগুলিকে এবং তাদের সমস্ত পশুর প্রথমজাত শাবকগুলিকে হত্যা করব| এইভা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মিশরের সমস্ত দেবতাদের ওপর রায দেব যাতে তারা জানতে পারে য়ে আমিই প্রভ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তোমাদের দরজায় লাগানো রক্ত একটি বিশেষ চিহ্নের কাজ করবে| যখন আমি ঐ রক্ত দেখব তখন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বাড়ীগুলোর ওপর দিয়ে চলে যাব| আমি শুধু মিশরের লোকদের ক্ষতি করব| এই সব মারাত্মক রোগে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ক্ষতি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তাই তোমরা সবসময় মনে রাখবে য়ে আজ তোমাদের একটি বিশেষ ছুটির দিন| তোমাদের উত্তরপুরুষরা এই ছুট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ের মাধ্যমে প্রভুকে সম্মান জ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ই ছুটিতে তোমরা সাতদিন ধরে খামিরবিহীন রুটি খাবে, ছুটির প্রথম দিনে তোমরা তোমাদের বাড়ী থেকে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মির সরিয়ে ফেলবে| এই ছুটিতে পুরো সাত দিন ধরে কেউ কোন খামির খাবে না| যদি কেউ সেটা খায় তব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এই মাস হবে তোমাদের জন্য বছরের প্রথম মাস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ক্তিকে ইস্রায়েলীয়দের থেকে আলাদা করে দে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ই ছুটির প্রথম ও শেষ দিনে পবিত্র সমাগম অনুষ্ঠিত হবে| তোমরা এই দিনগুলোতে কোন কাজ করবে না|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দিনগুলিতে একমাত্র তোমাদের আহারের জন্য খাদ্য তৈরী কর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োমরা খামিরবিহীন রুটির উত্সবের কথা মনে রাখবে| কেন? কারণ এই দিন আমি তোমাদের সব লোককে দলে দলে মিশ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বের করে এনেছিলাম, তাই তোমাদের সব উত্তরপুরুষ এই দিনটি স্মরণ করবে, এই নিয়ম চিরকাল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ই প্রথম মাসের চতুর্দশ দিন বিকেলে তোমরা খামিরবিহীন রুটি খাওয়া শুরু করবে| তোমরা ঐ রুটিটি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সের একবিংশ দিনের সন্ধ্যা পর্য়ন্ত খ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সাতদিন ধরে তোমাদের ঘরে কোন খামির থাকবে না, য়ে কোন ব্যক্তি সে ইস্রায়েলের নাগরিক হোক বা বিদেশ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এই সময় খামির খাবে তাকে ইস্রায়েলের বাকি লোকদের থেকে আলাদা করে দে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ই ছুটিতে তোমরা অবশ্যই খামির খাবে না, তোমরা যেখানেই থাক না কেন খামিরবিহীন রুটি খ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আদেশ সমস্ত ইস্রায়েলবাসীর জন্য: এই মাসের দশম দিনে প্রত্যেকে তার বাড়ীর জন্য একটি করে পশ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ই মোশি ইস্রায়েলীয়দের সমস্ত প্রবীণদের ডেকে বলল, “তোমাদের পরিবারের জন্য মেষশাবক জোগাড় কর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স্তারপর্বের জন্য মেষশাবকটিকে হত্যা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ক আঁটি করে এসোব নিয়ে পাত্রে রাখা রক্তে ডুবিয়ে তা দিয়ে দরজার কাঠামোর ওপর ও পাশের দিক রঙ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ালের আগে কেউ নিজের বাড়ী ত্যাগ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ই সময়, প্রভু মিশরের ভেতর দিয়ে মিশরীয়দের হত্যা করতে যাবেন| যখন তিনি দরজার কাঠামোর পাশে ও ওপ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তের প্রলেপ দেখবেন, তখন তিনি সেই দরজাগুলোর ওপর দিয়ে যাবেন| প্রভু ধ্বংসকারীকে তোমাদের বাড়ীতে এ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ঘাত করতে দে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োমরা অবশ্যই এই আদেশ মনে রাখবে, এই নিয়ম তোমাদের ও তোমাদের উত্তরপুরুষদের জন্য চিরকাল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খন তোমরা প্রভুর প্রতিশ্রুতি মত তাঁর দেওয়া ভূখণ্ডে যাবে তখন তোমাদের এই জিনিসগুলি অবশ্যই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োগাড়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খন তোমাদের সন্তানরা জিজ্ঞাসা করবে, ‘আমরা কেন এই উত্সব করছি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খন তোমরা বলবে, ‘এই নিস্তারপর্ব প্রভুকে সম্মান জানাবার জন্য| কেন? কারণ যখন আমরা মিশরে ছিলাম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আমাদের ইস্রায়েলবাসীদের বাড়ীগুলিকে নিস্তার দিয়েছিলেন| প্রভু মিশরীয়দের হত্যা করেছিলেন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লোকদের বাড়ীগুলো রক্ষা করেছিলেন| সুতরাং লোকে নত হয়ে প্রভুর উপাসনা কর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্রভু মোশি ও হারোণকে এই আদেশ দিয়েছিলেন তাই ইস্রায়েলবাসী প্রভুর আদেশমতো কাজ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মধ্যরাতে মিশরের সমস্ত প্রথম নবজাতক পুত্রদের প্রভু হত্যা করেছিলেন| ফরৌণের প্রথমজাত পুত্র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লের বন্দীর প্রথমজাত পুত্র পর্য়ন্ত| সমস্ত পশুর প্রথমজাত শাবককেও হত্যা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েই রাতে মিশরের প্রত্যেক ঘরে কেউ না কেউ মারা গেল| ফরৌণ, তার কর্মচারী ও মিশরের সমস্ত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্চস্বরে কান্না শুরু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াই, সেই রাতে ফরৌণ মোশি ও হারোণকে ডেকে বললেন, “উঠে পড়, আমাদের সকলকে ছেড়ে দাও এবং চলে যাও|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শুটি একটি মেষ অথবা একটি ছাগলও হতে পারে| যদি তার বাড়ীতে একটি গোটা পশুর মাংস খাওয়ার মতো য়থে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তোমার ইস্রায়েলের লোকরা যা ইচ্ছা তাই করতে পার| তোমরা য়েমন বলেছিলে, গিয়ে প্রভুর উপাসনা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তোমাদের চাহিদা মতো সমস্ত গরু ও মেষের দল তোমরা নিয়ে য়েতে পারো| যাও! যখন তোমরা যাবে আম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করার জন্য প্রভুর কাছে প্রার্থনা ক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মিশরীয়রা তাদের তাড়াতাড়ি চলে যাবার জন্য মিনতি করল| কেন? কারণ তারা বলল, “তোমরা না চলে গেল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লে মারা যাব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ইস্রায়েলীয়রা তাদের রুটিতে খামির দেবার সময় পেল না| তারা ভিজে মযদার তালের পাত্র কাপড়ে জ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ঁধে বয়ে নিয়ে চ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ারপর ইস্রায়েলের লোকরা মোশির কথামতো তাদের মিশরীয় প্রতিবেশীদের কাছে গিয়ে কাপড় ও সোনা রূপ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ৈরী জিনিস চা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প্রভু মিশরীয়দের ইস্রায়েলীয়দের প্রতি দযালু করে তুললেন যাতে মিশরীয়রা তাদের ধনসই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 না থাকে তবে সে তার কিছু প্রতিবেশীকে মাংস ভাগ করে খাওয়ার জন্য নিমন্ত্রণ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দের হাতে তুলে দেয়! এইভাবে, ইস্রায়েলীয়রা মিশরীয়দের লুন্ঠন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ইস্রায়েলের লোকরা রামিষেষ থেকে সুক্কোতে যাত্রা করল| শিশুরা ছাড়াই সেখানে প্রায় 6,00,000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সেখানে প্রচুর মেষ, গবাদি পশু এবং জিনিসপত্র ছিল| তাদের সঙ্গে অনেক অ-ইস্রায়েলীয় লোক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য়েহেতু তাদের মিশরের বাইরে য়েতে বাধ্য করা হয়েছিল, সেই হেতু তারা মাখা ময়দায়, য়েটা তারা মিশ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এনেছিল, খামির মেশাবার সময় পাযনি| এবং যাত্রার জন্য কোন বিশেষ খাবার প্রস্তুত করারও সময় হ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তারা খামিরবিহীন রুটিই সেঁকে ন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ইস্রায়েলীয়বাসীরা 430 বছর ধরে মিশরে বাস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প্রভুর সৈন্যরা 430 বছর পর সেই বিশেষ দিনে মিশর ত্যাগ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তাই সেটা ছিল একটি বিশেষ রাত্রি কারণ প্রভু তাদের মিশর থেকে বাইরে বের করে আনার জন্য লক্ষ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ত্যেকের খাওয়ার জন্য যথেষ্ট মাংস থাকবে| পশুটিকে হতে হবে একটি এক বছরের পুংশাবক এবং সম্পূর্ণরূ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ছিলেন| সেইভাবে, সমস্ত ইস্রায়েলবাসীরা প্রভুকে সম্মান জানানোর জন্য চিরকাল এই বিশেষ রাতটির প্র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ক্ষ্য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প্রভু মোশি ও হারোণকে বললেন, “এই হল নিস্তারপর্বের বলির নিয়মাবলী: কোন বিদেশী এই নিস্তারপর্বে আহ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কিন্তু যদি কোন ব্যক্তি কোন দাস কেনে এবং তাকে সুন্নত্‌ করায তাহলে সেই দাস নিস্তারপর্ব খে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কিন্তু য়ে লোক তোমার দেশের একজন সাময়িক বাসিন্দা বা ভাড়া করা কর্মী তার নিস্তারপর্ব ভোজ খা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িত্‌ নয়| এই নিস্তারপর্ব শুধুমাত্র ইস্রায়েলের লোকদের জ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“প্রত্যেক পরিবার একটি বাড়ীতেই আহার করবে| কোনও খাবার বাড়ীর বাইরে যাবে না, মেষ শাবকের কোন হা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ঙ্গ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সমস্ত ইস্রায়েল প্রজাতির মানুষ এই উত্সব পালন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াস্থ্য়ব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যদি ইস্রায়েলীয় ছাড়া অন্য কোন উপজাতির লোক তোমাদের সঙ্গে থাকে এবং তোমাদের খাবারে ভাগ বসাতে চ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বে তাকে এবং তার পরিবারের প্রত্যেক পুরুষকে সুন্নত্‌ করাতে হবে| তাহলে সে অন্যান্য ইস্রায়েলীয়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কক্ষ হয়ে যাবে এবং তাদের সঙ্গে খাবার ভাগ করে খেতে পারবে| কিন্তু যদি কোন ব্যক্তির সুন্নত্‌ না করা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 তবে সে এই খাবার আহার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এই নিয়ম সকলের জন্যই প্রযোজ্য| এই নিয়মটি ইস্রায়েলীয় অথবা অ-ইস্রায়েলীয় সকলের জন্য সমান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যোজ্য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তাই প্রভু মোশি ও হারোণকে যা আদেশ দিয়েছিলেন সমস্ত ইস্রায়েলের লোক তা পালন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তাই সেই দিন প্রভু এইভাবে দলে দলে ইস্রায়েলবাসীদের মিশর দেশ থেকে বের করে আন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2026-07-31T18:56:51Z</dcterms:created>
  <dcterms:modified xsi:type="dcterms:W3CDTF">2026-07-31T18:56:51Z</dcterms:modified>
  <dc:title>யாத்திராகமம்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