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presProps" Target="presProps.xml"/>
  <Relationship Id="rId114" Type="http://schemas.openxmlformats.org/officeDocument/2006/relationships/viewProps" Target="viewProps.xml"/>
  <Relationship Id="rId11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r lamb shall be without blemish, a male of the first year: all of you shall take it out from the sheep, or from the goats:]]></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 foreigner and an hired servant shall not eat thereof.]]></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In one house shall it be eaten; you shall not carry forth ought of the flesh abroad out of the house; neither shall all of you break a bone thereof.]]></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In one house shall it be eaten; you shall not carry forth ought of the flesh abroad out of the house; neither shall all of you break a bone thereof.]]></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ll the congregation of Israel shall keep it.]]></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a stranger shall sojourn with you, and will keep the passover to the LORD, let all his males be circumcised, and then let him come near and keep it; and he shall be as one that is born in the land: for no uncircumcised person shall eat thereof.]]></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a stranger shall sojourn with you, and will keep the passover to the LORD, let all his males be circumcised, and then let him come near and keep it; and he shall be as one that is born in the land: for no uncircumcised person shall eat thereof.]]></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a stranger shall sojourn with you, and will keep the passover to the LORD, let all his males be circumcised, and then let him come near and keep it; and he shall be as one that is born in the land: for no uncircumcised person shall eat thereof.]]></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One law shall be to him that is native, and unto the stranger that sojourns among you.]]></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Thus did all the children of Israel; as the LORD commanded Moses and Aaron, so did they.]]></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Thus did all the children of Israel; as the LORD commanded Moses and Aaron, so did the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r lamb shall be without blemish, a male of the first year: all of you shall take it out from the sheep, or from the goats:]]></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it came to pass the very same day, that the LORD did bring the children of Israel out of the land of Egypt by their armi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of you shall keep it up until the fourteenth day of the same month: and the whole assembly of the congregation of Israel shall kill it in the evening.]]></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of you shall keep it up until the fourteenth day of the same month: and the whole assembly of the congregation of Israel shall kill it in the evening.]]></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hall take of the blood, and strike it on the two side posts and on the upper door post of the houses, wherein they shall eat 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hall take of the blood, and strike it on the two side posts and on the upper door post of the houses, wherein they shall eat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hall eat the flesh in that night, roast with fire, and unleavened bread; and with bitter herbs they shall eat it.]]></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shall eat the flesh in that night, roast with fire, and unleavened bread; and with bitter herbs they shall eat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Eat not of it raw, nor sodden at all with water, but roast with fire; his head with his legs, and with the inwards thereof.]]></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Eat not of it raw, nor sodden at all with water, but roast with fire; his head with his legs, and with the inwards thereof.]]></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nd Aaron in the land of Egypt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of you shall let nothing of it remain until the morning; and that which remains of it until the morning all of you shall burn with fir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of you shall let nothing of it remain until the morning; and that which remains of it until the morning all of you shall burn with fir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us shall all of you eat it; with your loins girded, your shoes on your feet, and your staff in your hand; and all of you shall eat it in haste: it is the LORD's passov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us shall all of you eat it; with your loins girded, your shoes on your feet, and your staff in your hand; and all of you shall eat it in haste: it is the LORD's passov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us shall all of you eat it; with your loins girded, your shoes on your feet, and your staff in your hand; and all of you shall eat it in haste: it is the LORD's passov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I will pass through the land of Egypt this night, and will strike all the firstborn in the land of Egypt, both man and beast; and against all the gods of Egypt I will execute judgment: I am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I will pass through the land of Egypt this night, and will strike all the firstborn in the land of Egypt, both man and beast; and against all the gods of Egypt I will execute judgment: I am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For I will pass through the land of Egypt this night, and will strike all the firstborn in the land of Egypt, both man and beast; and against all the gods of Egypt I will execute judgment: I am the LOR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blood shall be to you for a token upon the houses where all of you are: and when I see the blood, I will pass over you, and the plague shall not be upon you to destroy you, when I strike the land of Egyp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blood shall be to you for a token upon the houses where all of you are: and when I see the blood, I will pass over you, and the plague shall not be upon you to destroy you, when I strike the land of Egyp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month shall be unto you the beginning of months: it shall be the first month of the year to you.]]></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blood shall be to you for a token upon the houses where all of you are: and when I see the blood, I will pass over you, and the plague shall not be upon you to destroy you, when I strike the land of Egyp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is day shall be unto you for a memorial; and all of you shall keep it a feast to the LORD throughout your generations; all of you shall keep it a feast by an ordinance for ev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is day shall be unto you for a memorial; and all of you shall keep it a feast to the LORD throughout your generations; all of you shall keep it a feast by an ordinance for ev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all of you eat unleavened bread; even the first day all of you shall put away leaven out of your houses: for whosoever eats leavened bread from the first day until the seventh day, that soul shall be cut off from Israel.]]></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all of you eat unleavened bread; even the first day all of you shall put away leaven out of your houses: for whosoever eats leavened bread from the first day until the seventh day, that soul shall be cut off from Israel.]]></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all of you eat unleavened bread; even the first day all of you shall put away leaven out of your houses: for whosoever eats leavened bread from the first day until the seventh day, that soul shall be cut off from Isra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n the first day there shall be an holy convocation, and in the seventh day there shall be an holy convocation to you; no manner of work shall be done in them, save that which every man must eat, that only may be done of you.]]></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n the first day there shall be an holy convocation, and in the seventh day there shall be an holy convocation to you; no manner of work shall be done in them, save that which every man must eat, that only may be done of you.]]></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n the first day there shall be an holy convocation, and in the seventh day there shall be an holy convocation to you; no manner of work shall be done in them, save that which every man must eat, that only may be done of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shall observe the feast of unleavened bread; for in this very same day have I brought your armies out of the land of Egypt: therefore shall all of you observe this day in your generations by an ordinance for ev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peak all of you unto all the congregation of Israel, saying, In the tenth day of this month they shall take to them every man a lamb, according to the house of their fathers, a lamb for an hous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shall observe the feast of unleavened bread; for in this very same day have I brought your armies out of the land of Egypt: therefore shall all of you observe this day in your generations by an ordinance for ev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all of you shall observe the feast of unleavened bread; for in this very same day have I brought your armies out of the land of Egypt: therefore shall all of you observe this day in your generations by an ordinance for ever.]]></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n the first month, on the fourteenth day of the month at even, all of you shall eat unleavened bread, until the one and twentieth day of the month at ev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n the first month, on the fourteenth day of the month at even, all of you shall eat unleavened bread, until the one and twentieth day of the month at ev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even days shall there be no leaven found in your houses: for whosoever eats that which is leavened, even that soul shall be cut off from the congregation of Israel, whether he be a stranger, or born in the lan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even days shall there be no leaven found in your houses: for whosoever eats that which is leavened, even that soul shall be cut off from the congregation of Israel, whether he be a stranger, or born in the lan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even days shall there be no leaven found in your houses: for whosoever eats that which is leavened, even that soul shall be cut off from the congregation of Israel, whether he be a stranger, or born in the lan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ll of you shall eat nothing leavened; in all your habitations shall all of you eat unleavened brea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ll of you shall eat nothing leavened; in all your habitations shall all of you eat unleavened brea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Moses called for all the elders of Israel, and said unto them, Draw out and take you a lamb according to your families, and kill the passov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peak all of you unto all the congregation of Israel, saying, In the tenth day of this month they shall take to them every man a lamb, according to the house of their fathers, a lamb for an hous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Moses called for all the elders of Israel, and said unto them, Draw out and take you a lamb according to your families, and kill the passove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shall take a bunch of hyssop, and dip it in the blood that is in the basin, and strike the lintel and the two side posts with the blood that is in the basin; and none of you shall go out at the door of his house until the morning.]]></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shall take a bunch of hyssop, and dip it in the blood that is in the basin, and strike the lintel and the two side posts with the blood that is in the basin; and none of you shall go out at the door of his house until the morning.]]></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ll of you shall take a bunch of hyssop, and dip it in the blood that is in the basin, and strike the lintel and the two side posts with the blood that is in the basin; and none of you shall go out at the door of his house until the morning.]]></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the LORD will pass through to strike the Egyptians; and when he sees the blood upon the lintel, and on the two side posts, the LORD will pass over the door, and will not suffer the destroyer to come in unto your houses to strike you.]]></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the LORD will pass through to strike the Egyptians; and when he sees the blood upon the lintel, and on the two side posts, the LORD will pass over the door, and will not suffer the destroyer to come in unto your houses to strike you.]]></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For the LORD will pass through to strike the Egyptians; and when he sees the blood upon the lintel, and on the two side posts, the LORD will pass over the door, and will not suffer the destroyer to come in unto your houses to strike you.]]></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all of you shall observe this thing for an ordinance to you and to your sons for eve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shall come to pass, when all of you be come to the land which the LORD will give you, according as he has promised, that all of you shall keep this servic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it shall come to pass, when all of you be come to the land which the LORD will give you, according as he has promised, that all of you shall keep this servi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 household be too little for the lamb, let him and his neighbour next unto his house take it according to the number of the souls; every man according to his eating shall make your count for the lamb.]]></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it shall come to pass, when your children shall say unto you, What mean all of you by this servic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at all of you shall say, It is the sacrifice of the LORD's passover, who passed over the houses of the children of Israel in Egypt, when he stroke the Egyptians, and delivered our houses. And the people bowed the head and worshippe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at all of you shall say, It is the sacrifice of the LORD's passover, who passed over the houses of the children of Israel in Egypt, when he stroke the Egyptians, and delivered our houses. And the people bowed the head and worshipp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at all of you shall say, It is the sacrifice of the LORD's passover, who passed over the houses of the children of Israel in Egypt, when he stroke the Egyptians, and delivered our houses. And the people bowed the head and worshipp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children of Israel went away, and did as the LORD had commanded Moses and Aaron, so did they.]]></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children of Israel went away, and did as the LORD had commanded Moses and Aaron, so did they.]]></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came to pass, that at midnight the LORD stroke all the firstborn in the land of Egypt, from the firstborn of Pharaoh that sat on his throne unto the firstborn of the captive that was in the dungeon; and all the firstborn of cattl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came to pass, that at midnight the LORD stroke all the firstborn in the land of Egypt, from the firstborn of Pharaoh that sat on his throne unto the firstborn of the captive that was in the dungeon; and all the firstborn of cattl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it came to pass, that at midnight the LORD stroke all the firstborn in the land of Egypt, from the firstborn of Pharaoh that sat on his throne unto the firstborn of the captive that was in the dungeon; and all the firstborn of cattl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Pharaoh rose up in the night, he, and all his servants, and all the Egyptians; and there was a great cry in Egypt; for there was not a house where there was not one dea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 household be too little for the lamb, let him and his neighbour next unto his house take it according to the number of the souls; every man according to his eating shall make your count for the lamb.]]></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Pharaoh rose up in the night, he, and all his servants, and all the Egyptians; and there was a great cry in Egypt; for there was not a house where there was not one dea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called for Moses and Aaron by night, and said, Rise up, and get you forth from among my people, both all of you and the children of Israel; and go, serve the LORD, as all of you have sai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called for Moses and Aaron by night, and said, Rise up, and get you forth from among my people, both all of you and the children of Israel; and go, serve the LORD, as all of you have sai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so take your flocks and your herds, as all of you have said, and be gone; and bless me also.]]></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lso take your flocks and your herds, as all of you have said, and be gone; and bless me also.]]></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Egyptians were urgent upon the people, that they might send them out of the land in haste; for they said, We be all dead me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Egyptians were urgent upon the people, that they might send them out of the land in haste; for they said, We be all dead me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people took their dough before it was leavened, their kneading troughs being bound up in their clothes upon their shoulder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people took their dough before it was leavened, their kneading troughs being bound up in their clothes upon their shoulder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children of Israel did according to the word of Moses; and they borrowed of the Egyptians jewels of silver, and jewels of gold, and raiment:]]></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 household be too little for the lamb, let him and his neighbour next unto his house take it according to the number of the souls; every man according to his eating shall make your count for the lamb.]]></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children of Israel did according to the word of Moses; and they borrowed of the Egyptians jewels of silver, and jewels of gold, and raiment:]]></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LORD gave the people favour in the sight of the Egyptians, so that they lent unto them such things as they required. And they spoiled the Egyptian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LORD gave the people favour in the sight of the Egyptians, so that they lent unto them such things as they required. And they spoiled the Egyptian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 children of Israel journeyed from Rameses to Succoth, about six hundred thousand on foot that were men, beside children.]]></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 children of Israel journeyed from Rameses to Succoth, about six hundred thousand on foot that were men, beside children.]]></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 mixed multitude went up also with them; and flocks, and herds, even very much cattle.]]></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 mixed multitude went up also with them; and flocks, and herds, even very much cattle.]]></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y baked unleavened cakes of the dough which they brought forth out of Egypt, for it was not leavened; because they were thrust out of Egypt, and could not tarry, neither had they prepared for themselves any victual.]]></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y baked unleavened cakes of the dough which they brought forth out of Egypt, for it was not leavened; because they were thrust out of Egypt, and could not tarry, neither had they prepared for themselves any victual.]]></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y baked unleavened cakes of the dough which they brought forth out of Egypt, for it was not leavened; because they were thrust out of Egypt, and could not tarry, neither had they prepared for themselves any victua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if the household be too little for the lamb, let him and his neighbour next unto his house take it according to the number of the souls; every man according to his eating shall make your count for the lamb.]]></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Now the sojourning of the children of Israel, who dwelt in Egypt, was four hundred and thirty years.]]></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at the end of the four hundred and thirty years, even the very same day it came to pass, that all the hosts of the LORD went out from the land of Egypt.]]></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at the end of the four hundred and thirty years, even the very same day it came to pass, that all the hosts of the LORD went out from the land of Egypt.]]></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t is a night to be much observed unto the LORD for bringing them out from the land of Egypt: this is that night of the LORD to be observed of all the children of Israel in their generation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t is a night to be much observed unto the LORD for bringing them out from the land of Egypt: this is that night of the LORD to be observed of all the children of Israel in their generation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It is a night to be much observed unto the LORD for bringing them out from the land of Egypt: this is that night of the LORD to be observed of all the children of Israel in their generations.]]></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 LORD said unto Moses and Aaron, This is the ordinance of the passover: There shall no stranger eat thereof:]]></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 LORD said unto Moses and Aaron, This is the ordinance of the passover: There shall no stranger eat thereof:]]></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But every man's servant that is bought for money, when you have circumcised him, then shall he eat thereof.]]></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But every man's servant that is bought for money, when you have circumcised him, then shall he eat thereof.]]></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 ஆட்டுக்குட்டி பழுதற்றதும் ஆணும் ஒரு வயதுள்ளதுமாய் இருக்க வேண்டும்; செம்மறியாடுகளிலா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அந்நியனும் கூலியாளும் அதிலே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தை ஒவ்வொரு வீட்டிற்குள்ளும் புசிக்கவேண்டும்; அந்த மாம்சத்தில் கொஞ்சமாகிலும் வீட்டி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 கொண்டுபோகக் கூடாது; அதில் ஒரு எலும்பையும் முறிக்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ஸ்ரவேல் சபையார் எல்லாரும் அதை ஆச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ந்நியன் ஒருவன் உன்னிடத்திலே தங்கி கர்த்தருக்குப் பஸ்காவை ஆசரிக்க வேண்டுமென்று இருந்தால், அவ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ந்த ஆண்பிள்ளைகள் யாவரும் விருத்தசேதனம் பண்ணப்படவேண்டும்; பின்பு அவன் சேர்ந்து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வேண்டும்; அவன் சுதேசியைப்போல் இருப்பான்; விருத்தசேதனம் இல்லாத ஒருவனும் அதில்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சுதேசிக்கும் உங்களிடத்தில் தங்கும் பரதேசிக்கும் ஒரே பிரமாணம் இருக்கக்கடவ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இப்படியே இஸ்ரவேல் புத்திரர் எல்லாரும் செய்தார்கள்; கர்த்தர் மோசேக்கும் ஆரோ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டுகளிலாவது அதைத் தெரிந்துகொள்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அன்றைத்தினமே கர்த்தர் இஸ்ரவேல் புத்திரரை அணியணியாய் எகிப்து தேசத்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தை இந்த மாதம் பதினாலாம் தேதி வரைக்கும் வைத்திருந்து, இஸ்ரவேல் சபையின் ஒவ்வொரு கூட்ட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ங்காலத்தில் அதை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தின் இரத்தத்தில் கொஞ்சம் எடுத்து, தாங்கள் அதைப் புசிக்கும் வீட்டுவாசல் நிலைக்கால்கள் இரண்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யின் மேற்சட்டத்திலும் தெளி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ன்று ராத்திரியிலே அதின் மாம்சத்தை நெருப்பினால் சுட்டு, புளிப்பில்லா அப்பத்தோடும் கச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டும் அதைப் புசி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ச்சையாயும் தண்ணீரில் அவிக்கப்பட்டதாயும் அல்ல; அதின் தலையையும் அதின் தொடைகளையும் அதற்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யும் ஏகமாய் நெருப்பினால் சுட்டதாய் அதைப் புசி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எகிப்து தேசத்தில்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திலே ஒன்றையும் விடியற்காலம் மட்டும் மீதியாக வைக்காமல், விடியற்காலம்மட்டும் அதிலே மீதி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தை அக்கினியால் சுட்டெரி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ப் புசிக்க வேண்டிய விதமாவது, நீங்கள் உங்கள் அரைகளில் கச்சை கட்டிக்கொண்டும், உங்கள் கால்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ரட்சை தொடுத்துக்கொண்டும், உங்கள் கையில் தடி பிடித்துக்கொண்டும் அதைத் தீவிர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க்கடவீர்கள்; அது கர்த்தருடைய பஸ்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ந்த ராத்திரியிலே நான் எகிப்துதேசமெங்கும் கடந்துபோய், எகிப்து தேசத்திலுள்ள மனிதர் முதல் மி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கள் மட்டும், முதற்பேறாயிருக்கிறவைகளையெல்லாம் அதம்பண்ணி, எகிப்து தேவர்களின்மேல் நீதி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வேன்; நானே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இருக்கும் வீடுகளில் அந்த இரத்தம் உங்களுக்காக அடையாளமாய் இருக்கும்; அந்த இரத்தத்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உங்களைக் கடந்துபோவேன்; நான் எகிப்துதேசத்தை அழிக்கும்போது, அழிக்கும் வாதை உங்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ந்த மாதம் உங்களுக்குப் பிரதான மாதம்; இது உங்களுக்கு வருஷத்தின் முதலாம் மாதமாய் இ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ந்த நாள் உங்களுக்கு நினைவுகூருதலான நாளாய் இருக்கக்கடவது; அதைக் கர்த்தருக்குப் பண்டிகை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ர்களாக; அதை உங்கள் தலைமுறைதோறும் நித்திய நியமமாக ஆச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ளிப்பில்லா அப்பத்தை ஏழு நாளளவும் புசிக்கக்கடவீர்கள்; முதலாம் நாளில்தானே புளித்த மாவை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களிலிருந்து நீக்கவேண்டும்; முதலாம் நாள் தொடங்கி ஏழாம் நாள் வரைக்கும் புளித்தஅப்பம் புசிக்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வனோ அந்த ஆத்துமா இஸ்ரவேலரிலிருந்து அறுப்புண்டு 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தலாம் நாளில் பரிசுத்த சபை கூடுதலும், ஏழாம் நாளிலும் பரிசுத்தசபை கூடுதலும்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ல் ஒரு வேலையும் செய்யப்படலாகாது; அவரவர் சாப்பிடுகிறதற்குத் தேவையானது மாத்திரம் உ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ளிப்பில்லா அப்பப் பண்டிகையை ஆசரிப்பீர்களாக; இந்த நாளில்தான் நான் உங்கள் சேனைகளை எகி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ங்கள் இஸ்ரவேல் சபையார் யாவரையும் நோக்கி: இந்த மாதம் பத்தாம் தேதியில் வீட்டுத் த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லிருந்து புறப்படப் பண்ணினேன்; ஆகையால், உங்கள் தலைமுறைதோறும் நித்திய நியமமாக இந்த 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முதலாம் மாதம் பதினாலாம் தேதி சாயங்காலம் தொடங்கி மாதத்தின் இருபத்தோராம் தேதி சாயங்காலம் வ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ப்பில்லா அப்பம் புசி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ஏழு நாளளவும் உங்கள் வீடுகளில் புளித்த மா காணப்படலாகாது; எவனாகிலும் புளிப்பிடப்பட்ட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த்தால், அவன் பரதேசியானாலும் சுதேசியானாலும், அந்த ஆத்துமா இஸ்ரவேல் சபையில் இராமல் அறுப்பு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ளிப்பிடப்பட்ட யாதொன்றையும் நீங்கள் புசிக்கவேண்டாம்; உங்கள் வாசஸ்தலங்களிலெல்லாம் புளிப்பி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ம் புசிக்கக்கடவீர்க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மோசே இஸ்ரவேல் மூப்பர் யாவரையும் அழைப்பித்து: உங்கள் குடும்பங்களுக்குத் தக்க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க்கு ஒரு ஆட்டுக்குட்டியாக, ஒவ்வொருவரும் ஒவ்வொரு ஆட்டுக்குட்டியைத் தெரிந்து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ஆட்டுக்குட்டியைத் தெரிந்தெடுத்துக்கொண்டு, பஸ்காவை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ஈசோப்புக் கொழுந்துகளின் கொத்தை எடுத்து கிண்ணியில் இருக்கும் இரத்தத்தில் தோய்த்து, அ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ம் அந்த இரத்தத்தை வாசல் நிலைக்கால்களின் மேற்சட்டத்திலும் வாசலின் நிலைக்கால்கள் இரண்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யுங்கள்; விடியற்காலம் வரைக்கும் உங்களில் ஒருவரும் வீட்டு வாசலை விட்டுப் புற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எகிப்தியரை அதம்பண்ணுகிறதற்குக் கடந்துவருவார்; நிலையின் மேற்சட்டத்திலும் வாச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க்கால்கள் இரண்டிலும் அந்த இரத்தத்தைக் காணும்போது, கர்த்தர் சங்காரக்காரனை உங்கள் வீடுகளில்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ம்பண்ணுகிறதற்கு வரவொட்டாமல், வாசற்படியை விலகிக் கடந்துபோ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ந்தக் காரியத்தை உங்களுக்கும் உங்கள் பிள்ளைகளுக்கும் நித்திய நியமமாகக் கை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உங்களுக்குத் தாம் சொன்னபடி கொடுக்கப்போகிற தேசத்திலே நீங்கள் போய்ச் சேரும்போது,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தனையைக் கை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ஒரு வீட்டில் இருக்கிறவர்கள் ஒரு ஆட்டுக்குட்டியைப் புசிக்கிறதற்குப் போதுமான பேர்களாயிராமற் 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உங்கள் பிள்ளைகள்: இந்த ஆராதனையின் கருத்து என்ன என்று உங்களைக் கே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து கர்த்தருடைய பஸ்காவாகிய பலி; அவர் எகிப்தியரை அதம்பண்ணி, நம்முடைய வீடுகளைத் தப்பப்பண்ணி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லிருந்த இஸ்ரவேல் புத்திரருடைய வீடுகளைக் கடந்துபோனார் என்று நீங்கள் சொல்ல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ஜனங்கள் தலைவணங்கிப் பணிந்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ஸ்ரவேல் புத்திரர் போய் அப்படியே செய்தார்கள். கர்த்தர் மோசேக்கும் ஆரோனுக்கும் கட்டளையிட்ட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நடுராத்திரியிலே சிங்காசனத்தின் மேல் வீற்றிருக்கும் பார்வோனுடைய தலைப்பிள்ளை முதல் கா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ங்கிலிருக்கும் சிறைப்பட்டவனின் தலைப்பிள்ளை வரைக்கும், எகிப்து தேசத்தில் இருந்த முதற்பேற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ன் தலையீற்றனைத்தையும் கர்த்தர் அழி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ப்பொழுது பார்வோனும் அவனுடைய சகல ஊழியக்காரரும் எகிப்தியர் யாவரும் இராத்திரி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 அவன் சமீபத்திலிருக்கிற அயல் வீட்டுக்காரனும், தங்களிடத்திலுள்ள ஆத்துமாக்களின் இலக்கத்திற்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ருந்தார்கள்; மகா கூக்குரல் எகிப்திலே உண்டாயிற்று; சாவில்லாத ஒரு வீடும் இ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இராத்திரியிலே அவன் மோசேயையும் ஆரோனையும் அழைப்பித்து: நீங்களும் இஸ்ரவேல் புத்திரரும் எழுந்து,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விட்டுப், புறப்பட்டுப்போய், நீங்கள் சொன்னபடியே கர்த்தருக்கு ஆராதனைசெய்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ங்கள் சொன்னபடியே உங்கள் ஆடுமாடுகளையும் ஓட்டிக்கொண்டுபோங்கள்; என்னையும் ஆசீர்வதி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கிப்தியர்: நாங்கள் எல்லாரும் சாகிறோமே என்று சொல்லி, தீவிரமாய் அந்த ஜனங்களைத்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விட அவர்களை மிகவும் துரித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பிசைந்தமா புளிக்குமுன் ஜனங்கள் அதைப் பாத்திரத்துடனே தங்கள் வஸ்திரங்களில் கட்டி, தங்கள் தோ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மோசே சொல்லியிருந்தபடி இஸ்ரவேல் ஜனங்கள் எகிப்தியரிடத்தில் வெள்ளியுடைமைகளையும் பொன்னுடைமை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தாக ஒரு ஆட்டுக்குட்டியைத் தெரிந்துகொள்ள வேண்டும்; அவனவன் புசிப்புக்குத் தக்கதாக இ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யும்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கர்த்தர் ஜனங்களுக்கு எகிப்தியரின் கண்களில் தயவு கிடைக்கும்படி செய்ததினால், கேட்டதை அவர்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கள்; இவ்விதமாய் அவர்கள் எகிப்தியரைக் கொள்ளை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இஸ்ரவேல் புத்திரர் ராமசேசை விட்டுக் கால்நடையாய்ப் பிரயாணம் பண்ணி, சுக்கோத்து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ள்ளைகள்தவிர ஆறுலட்சம் புருஷ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வர்களோடேகூடப் பல ஜாதியான ஜனங்கள் அநேகர் போனதும் அன்றி, மிகுதியான ஆடுமாடுகள் முதலா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ஜீவன்களும் 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எகிப்திலிருந்து அவர்கள் கொண்டுவந்த பிசைந்தமாவைப் புளிப்பில்லா அப்பங்களாகச் சுட்டார்கள்;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ல் தரிக்கக் கூடாமல் துரத்திவிடப்பட்டதினால், அது புளியாதிருந்தது; அவர்கள் த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க்கென்று ஒன்றும் ஆயத்தம்பண்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ஆட்டுக்குட்டியைத் தெரிந்துகொள்ள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இஸ்ரவேல் புத்திரர் எகிப்திலே குடியிருந்த காலம் நானூற்றுமுப்பது வருஷ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நானூற்றுமுப்பது வருஷம் முடிந்த அன்றைத்தினமே கர்த்தருடைய சேனைகள் எல்லாம் எகிப்து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கர்த்தர் அவர்களை எகிப்து தேசத்திலிருந்து புறப்படப்பண்ணினதினால், இது அவருக்கென்று முக்கிய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த்தக்க ராத்திரியாயிற்று; இஸ்ரவேல் சந்ததியார் எல்லாரும் தங்கள் தலைமுறைதோறும்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கியமாய் ஆசரிக்கவேண்டிய ராத்திரி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லும், கர்த்தர் மோசேயையும் ஆரோனையும் நோக்கி: பஸ்காவின் நியமமாவது, அந்நிய புத்திரன் ஒருவ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ப் புசி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பணத்தினால் கொள்ளப்பட்ட அடிமையானவன் எவனும், நீ அவனுக்கு விருத்தசேதனம்பண்ணினபின், அவன் அ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2]]></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2026-09-16T19:45:57Z</dcterms:created>
  <dcterms:modified xsi:type="dcterms:W3CDTF">2026-09-16T19:45:57Z</dcterms:modified>
  <dc:title>யாத்திராகமம்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