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எரேமியாவுக்கு உண்டான வசனம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প্রভু আপনি হলেন নিরপেক্ষ বিচারক| আপনি জানেন কিভাবে মানুষের হৃদয় ও মনের পরীক্ষা নিত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কে আমার যুক্তিগুলো সাজিযে দেব এবং আপনিই আমার হয়ে ওদের য়োগ্য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নাথোতের মানুষ যিরমিয়কে হত্যার পরিকল্পনা করেছিল| তারা যিরমিয়কে বলেছিল, “প্রভুর হয়ে ভাব্বা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তোমাকে আমরা হত্যা করব|” প্রভু সেই অনাথোতের লোকদের ব্যাপারে একটি সিদ্ধান্ত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সর্বশক্তিমান বললেন, “আমি অনাথোতের সেই লোকগুলোকে খুব শীঘ্রই য়োগ্য শাস্তি দেব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বকেরা যুদ্ধে মারা যাবে| তাদের ছেলেমেযেরা খাদ্যের অভাব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নাথোত শহরের কেউ বেঁচে থাকবে না| আমি তাদের শাস্তি দেব| আমিই ওদের অমঙ্গল ঘট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এই বার্তা যিরমিয়র কাছে এসে পৌঁছাল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চুক্তির ভাষা শোন যিরমিয়| তুমি যা শুনবে তা যিহূদার লোকেদের বলবে| জেরুশালেম বাসীদেরও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ইস্রায়েলের ঈশ্বর এইগুলি বললেন: ‘যারা এই চুক্তি মানবে না তাদের অমঙ্গল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পূর্বপুরুষদের সঙ্গে আমি য়ে চুক্তি করেছিলাম তার সম্বন্ধে বলছি| মিশর থেকে যখন তাদে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ছিলাম তখনই এই চুক্তি করেছিলাম| মিশরের প্রচুর সমস্যা ছিল লোহা গলানো গরম ছিল সেখানে| আম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াম, আমাকে মেনে চলো এবং আমার আদেশমতো কাজ করো| যদি তা করো তাহলে তোমরা হবে আমার লোক| আমি হ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আমি তোমাদের পূর্বপুরুষদের কাছে য়ে প্রতিশ্রুতি করেছিলাম তা বজায় রাখতে এটা করেছিলাম| আমি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 য়ে, তাদের এমন উর্বর জমি দেব যা থেকে দুধ আর মধু সংগৃহীত হবে| এবং তোমরা এখন সেই দেশে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ো|”আমি (যিরমিয়) উত্তরে জানালাম, “আমেন,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আমাকে বললেন, “যিরমিয়, এই বার্তা তুমি যিহূদার শহরগুলিতে এবং জেরুশালেমের রাস্তাগুল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্মোপদেশ দ্বারা প্রচার করো| এই হল বার্তা: চুক্তির বযান শোন এবং বিধিগুলিকে মান্য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তোমাদের পূর্বপুরুষদের মিশর থেকে নিয়ে আসার সময় সতর্কবাণী দিয়েছিলাম| সেই দিন থেকে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বারে বারে আমি তাদের সতর্ক করে এসেছি| আমি তাদের আমাকে মেনে চলার কথা ব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তোমাদের পূর্বপুরুষ আমার কথা শোনেনি| তারা ছিল একঁগুযে, জেদী| তারা তাদের দুষ্ট অন্তর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ত তাই করত| চুক্তিতে বলা হয়েছে য়ে যদি তারা ঈশ্বরকে অমান্য করে তাহলে তাদের অমঙ্গল হবে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দিয়েছিলাম এই বন্দোবস্ত মানতে| কিন্তু তারা তা মানেনি| তাই আমি তাদের অমঙ্গল ঘট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াকে বললেন, “যিরমিয়, আমি জানি যিহূদা ও জেরুশালেমের লোকরা গোপন ছক কষ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তাদের পূর্বপুরুষদের মতো পাপ কাজ করছে| তাদের পূর্বপুরুষরা আমার বার্তা শুনতে অস্বীক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অন্য দেবতার পূজা করেছিল| আমি তাদের পূর্বপুরুষদের সঙ্গে য়ে চুক্তি করেছিলাম তা যিহূদ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পরিবার ভঙ্গ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প্রভু বললেন, “আমি খুব শীঘ্রই যিহূদার লোকদের ভয়ঙ্কর অনিষ্ট করব| তারা পালাতে পারবে না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তপ্ত হবে এবং তারা আমার কাছে এসে চিত্কার করে সাহায্য চাইবে| কিন্তু আমি তাদের কথা কানেই তুল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হূদা ও জেরুশালেম শহরের লোকরা তখন সাহায্যের প্রার্থনায ছুটে যাবে তাদের মূর্ত্তিদের কাছে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মূর্ত্তিদের সামনে ধুপধূনো জ্বালাবে| কিন্তু সেই ভয়ঙ্কর সময় যখন আসবে তখন মূর্ত্তিরা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কোন সাহায্যই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হূদার লোকরা, তোমাদের অসংখ্য মূর্ত্তি আছে| যিহূদার যত শহর আছে ততগুলি সংখ্যক মূর্ত্তি আছে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বিরক্তিকর মূর্ত্তি ‘বাল’ এর জন্য বহু বেদী তৈরী করেছিলে| জেরুশালেমে যতগুলি সংখ্যক রাস্তা আছে তত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 তৈরী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যিরমিয় তোমায় বলেছি যিহূদার লোকদের জন্য প্রার্থনা কোরো না| তাদের জন্য কিছু চেযো না| ত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লে আমি শুনব না| ওরা কষ্ট পাবেই| কষ্ট পেলে তখন তারা আমার সাহায্যের জন্য কাঁদব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কথা শুন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আমার প্রেমিকা (যিহূদা) আমার উপাসনা গৃহে কেন? তার ওখানে থাকার কোন অধিকার নেই| সে অনেক পাপ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যিহূদা তুমি কি মনে কর বিশেষ প্রতিশ্রুতিসমূহ ও পশুবলিসমূহ তোমাকে ধ্বংসের হাত থেকে বাঁচ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? তুমি কি মনে কর আমাকে নৈবেদ্য উত্সর্গ করে তুমি শাস্তির হাত থেকে রেহাই পা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তোমাকে একটি নাম দিয়েছিলেন| তিনি তোমাকে ‘মনোরম এক হরিত্‌পর্ণ জিতবৃক্ষ’ বলে ডাকত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প্রবল ঝড়ের সাহায্যে প্রভু ঐ গাছে আগুন লাগিয়ে তার শাখাপ্রশাখা পুড়িয়ে ছাই কর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সর্বশক্তিমান তোমাকে রোপণ করেছিলেন এবং তিনি বলেছিলেন য়ে বিপর্য়য তোমার কাছে আসবে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ও যিহূদার পরিবার অনেক ক্ষতিকর অনিষ্ট কাজ করেছে| তারা বাল মূর্ত্তির উদ্দেশ্যে বলি দি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মাকে রুদ্ধ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আমাকে দেখালেন অনাথোতের মানুষ কি ভাবে আমার বিরুদ্ধে চএান্ত করেছে| প্রভু আমাকে এইসব দেখা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আমি জানতে পারি য়ে তারা আমা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বিরুদ্ধে লোকদের এই ষড়য়ন্ত্রের কথা প্রভু আমাকে জানাবার আগে আমি ছিলাম একজন নিরীহ মেষশাব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, জবাই এর অপেক্ষারত| আমি এই ষড়য়ন্ত্রের কথা ঘুণাক্ষরেও টের পাইনি| তারা আমার সম্বন্ধে এই কথ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: “চলো ঐ গাছকে এবং গাছের ফলকে আমরা ধ্বংস করে দিই| চলো তাকে হত্যা করি| তাহলে মানুষ তাকে ভ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2026-10-20T09:18:30Z</dcterms:created>
  <dcterms:modified xsi:type="dcterms:W3CDTF">2026-10-20T09:18:30Z</dcterms:modified>
  <dc:title>যিরমিয়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