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அவருடைய இளைப்பாறுதலில் பிரவேசிப்பதற்கேதுவான வாக்குத்தத்தம் நமக்குண்டாயிருக்க, உங்களில் ஒருவனும் அதை அடையாமல் பின்வாங்கிப்போனவனாகக் காணப்படாதபடிக்குப் பயந்திருக்கக்கட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அவருடைய இளைப்பாறுதலில் பிரவேசிப்பதற்கேதுவான வாக்குத்தத்தம் நமக்குண்டாயிருக்க, உங்களில் ஒருவனும் அதை அடையாமல் பின்வாங்கிப்போனவனாகக் காணப்படாதபடிக்குப் பயந்திருக்க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சுவிசேஷம் அவர்களுக்கு அறிவிக்கப்பட்டதுபோல நமக்கும் அறிவிக்கப்பட்டது; கேட்டவர்கள் விசுவாசமில்லாமல் கேட்டபடியினால், அவர்கள் கேட்ட வசனம் அவர்களுக்குப் பிரயோஜனப்பட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சுவிசேஷம் அவர்களுக்கு அறிவிக்கப்பட்டதுபோல நமக்கும் அறிவிக்கப்பட்டது; கேட்டவர்கள் விசுவாசமில்லாமல் கேட்டபடியினால், அவர்கள் கேட்ட வசனம் அவர்களுக்குப் பிரயோஜனப்பட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தேவன் தம்முடைய கிரியைகளையெல்லாம் முடித்து ஏழாம் நாளிலே ஓய்ந்திருந்தார் என்று ஏழாம் நாளைக்குறித்து ஓரிடத்தில் சொல்லி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தேவன் தம்முடைய கிரியைகளையெல்லாம் முடித்து ஏழாம் நாளிலே ஓய்ந்திருந்தார் என்று ஏழாம் நாளைக்குறித்து ஓரிடத்தில் சொல்லி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அவர்கள் என்னுடைய இளைப்பாறுதலில் பிரவேசிப்பதில்லை என்றும் அந்த இடத்திலேதானே சொல்லி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சிலர் அதில் பிரவேசிப்பது இன்னும் வரப்போகிற காரியமாயிருக்கிறபடியினாலும், சுவிசேஷத்தை முதலாவது கேட்டவர்கள் கீழ்ப்படியாமையினாலே அதில் பிரவேசியாமற் போனபடியினா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சிலர் அதில் பிரவேசிப்பது இன்னும் வரப்போகிற காரியமாயிருக்கிறபடியினாலும், சுவிசேஷத்தை முதலாவது கேட்டவர்கள் கீழ்ப்படியாமையினாலே அதில் பிரவேசியாமற் போனபடியினா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 வெகுகாலத்திற்குப்பின்பு தாவீதின் சங்கீதத்திலே சொல்லியிருக்கிறபடி, இன்று என்று சொல்வதினாலே பின்னும் ஒருநாளைக் குறி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 வெகுகாலத்திற்குப்பின்பு தாவீதின் சங்கீதத்திலே சொல்லியிருக்கிறபடி, இன்று என்று சொல்வதினாலே பின்னும் ஒருநாளைக் குறித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அவர்களை இளைப்பாறுதலுக்குட்படுத்தியிருந்தால், பின்பு அவர் வேறொரு நாளைக்குறித்துச் சொல்லியிருக்கமாட்ட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அவர்களை இளைப்பாறுதலுக்குட்படுத்தியிருந்தால், பின்பு அவர் வேறொரு நாளைக்குறித்துச் சொல்லியிருக்கமாட்டார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ேவனுடைய ஜனங்களுக்கு இளைப்பாறுகிற காலம் இனிவருகிறத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அவருடைய இளைப்பாறுதலில் பிரவேசித்தவன், தேவன் தம்முடைய கிரியைகளை முடித்து ஓய்ந்ததுபோல, தானும் தன் கிரியைகளை முடித்து ஓய்ந்திர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அவருடைய இளைப்பாறுதலில் பிரவேசித்தவன், தேவன் தம்முடைய கிரியைகளை முடித்து ஓய்ந்ததுபோல, தானும் தன் கிரியைகளை முடித்து ஓய்ந்திரு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அந்தத் திருஷ்டாந்தத்தின்படி, ஒருவனாகிலும் கீழ்ப்படியாமையினாலே விழுந்துபோகாதபடிக்கு, நாம் இந்த இளைப்பாறுதலில் பிரவேசிக்க ஜாக்கிரதையாயிருக்கக்கட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அந்தத் திருஷ்டாந்தத்தின்படி, ஒருவனாகிலும் கீழ்ப்படியாமையினாலே விழுந்துபோகாதபடிக்கு, நாம் இந்த இளைப்பாறுதலில் பிரவேசிக்க ஜாக்கிரதையாயிருக்கக்கட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பார்வைக்கு மறைவான சிருஷ்டி ஒன்றுமில்லை; சகலமும் அவருடைய கண்களுக்கு முன்பாக நிர்வாணமாயும் வெளியரங்கமாயுமிருக்கிறது, அவருக்கே நாம் கணக்கு ஒப்புவி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பார்வைக்கு மறைவான சிருஷ்டி ஒன்றுமில்லை; சகலமும் அவருடைய கண்களுக்கு முன்பாக நிர்வாணமாயும் வெளியரங்கமாயுமிருக்கிறது, அவருக்கே நாம் கணக்கு ஒப்புவி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ங்களின் வழியாய்ப் பரலோகத்திற்குப்போன தேவகுமாரனாகிய இயேசு என்னும் மகா பிரதான ஆசாரியர் நமக்கு இருக்கிறபடியினால், நாம் பண்ணின அறிக்கையை உறுதியாய்ப் பற்றிக்கொண்டிருக்கக்கடவ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ங்களின் வழியாய்ப் பரலோகத்திற்குப்போன தேவகுமாரனாகிய இயேசு என்னும் மகா பிரதான ஆசாரியர் நமக்கு இருக்கிறபடியினால், நாம் பண்ணின அறிக்கையை உறுதியாய்ப் பற்றிக்கொண்டிருக்கக்கடவ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பலவீனங்களைக்குறித்துப் பரிதபிக்கக்கூடாத பிரதான ஆசாரியர் நமக்கிராமல், எல்லாவிதத்திலும் நம்மைப்போல் சோதிக்கப்பட்டும், பாவமில்லாதவராயிருக்கிற பிரதான ஆசாரியரே நமக்க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பலவீனங்களைக்குறித்துப் பரிதபிக்கக்கூடாத பிரதான ஆசாரியர் நமக்கிராமல், எல்லாவிதத்திலும் நம்மைப்போல் சோதிக்கப்பட்டும், பாவமில்லாதவராயிருக்கிற பிரதான ஆசாரியரே நமக்க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நாம் இரக்கத்தைப் பெறவும், ஏற்ற சமயத்தில் சகாயஞ்செய்யுங்கிருபையை அடையவும், தைரியமாய்க் கிருபாசனத்தண்டையிலே சேரக்கடவ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நாம் இரக்கத்தைப் பெறவும், ஏற்ற சமயத்தில் சகாயஞ்செய்யுங்கிருபையை அடையவும், தைரியமாய்க் கிருபாசனத்தண்டையிலே சேர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ന്റെ സ്വസ്ഥതയിൽ പ്രവേശിപ്പാനുള്ള വാഗ്ദത്തം ശേഷിച്ചിരിക്കയാൽ നിങ്ങളിൽ ആർക്കെങ്കിലു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ക്കാതെപോയി എന്നു വരാതിരിപ്പാൻ നാം ഭയപ്പെ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രെപ്പോലെ നാമും ഒരു സദ്വർത്തമാനം കേട്ടവർ ആകുന്നു; എങ്കിലും കേട്ടവരിൽ വിശ്വാസ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ണമിക്കായ്കകൊണ്ടു കേട്ട വചനം അവർക്കു ഉപകാരമായി വ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ിശ്വസിച്ചവരായ നാമല്ലോ സ്വസ്ഥതയിൽ പ്രവേശിക്കുന്നു; ലോകസ്ഥാപനത്തിങ്കൽ പ്രവൃത്ത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ന്നുപോയശേഷവും: “അവർ എന്റെ സ്വസ്ഥതയിൽ പ്രവേശിക്കയില്ല എന്നു ഞാൻ എന്റെ കോപത്തിൽ സത്യം ചെയ്ത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രുളിച്ചെയ്ത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ഏഴാം നാളിൽ ദൈവം തന്റെ സകല പ്രവൃത്തികളിൽനിന്നു നിവൃത്തനായി” എന്നു ഏഴാം നാളിനെക്കുറിച്ചു ഒരേട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എന്റെ സ്വസ്ഥതയിൽ അവർ പ്രവേശിക്കയില്ല” എന്നു ഇവിടെ പിന്നെയും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ചിലർ അതിൽ പ്രവേശിപ്പാൻ ഇട ശേഷിച്ചിരിക്കയാലും മുമ്പെ സദ്വർത്തമാനം കേട്ട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ണക്കേടുനിമിത്തം പ്രവേശിക്കാതെ പോകയ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ത്ര കാലത്തിന്റെ ശേഷം ദാവീദ് മുഖാന്തരം: “ഇന്നു അവന്റെ ശബ്ദം കേൾക്കുന്നു എങ്കിൽ നിങ്ങളുട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മാക്കരുതു” എന്നു മുമ്പെ പറഞ്ഞതുപോലെ “ഇന്നു” എന്നൊരു ദിവസം പിന്നെയും നിശ്ച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ോശുവ അവർക്കു സ്വസ്ഥത വരുത്തി എങ്കിൽ മറ്റൊരു ദിവസത്തെക്കുറിച്ചു പിന്നത്തേ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ക്കയില്ല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കയാൽ ദൈവത്തിന്റെ ജനത്തിന്നു ഒരു ശബ്ബത്തനുഭവം ശേ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ൈവം തന്റെ പ്രവൃത്തികളിൽനിന്നു എന്നപോലെ അവന്റെ സ്വസ്ഥതയിൽ പ്രവേശിച്ചവൻ താന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ളിൽനിന്നു നിവൃത്തന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ആരും അനുസരണക്കേടിന്റെ സമദൃഷ്ടാന്തത്തിന്നൊത്തവണ്ണം വീഴാതിരിക്കേണ്ടതിന്നു നാം 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സ്ഥതയിൽ പ്രവേശിപ്പാൻ ഉത്സാഹ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ൈവത്തിന്റെ വചനം ജീവനും ചൈതന്യവുമുള്ളതായി ഇരുവായ്ത്തലയുള്ള ഏതു വാളിനെക്കാളും മൂർച്ചയേറിയ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ണനെയും ആത്മാവിനെയും സന്ധിമജ്ജകളെയും വേറുവിടുവിക്കുംവരെ തുളെച്ചുചെല്ലുന്നതും ഹൃദയ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ന്തനങ്ങളെയും ഭാവങ്ങളെയും വിവേചിക്കുന്നത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ന്നു മറഞ്ഞിരിക്കുന്ന ഒരു സൃഷ്ടിയുമില്ല; സകലവും അവന്റെ കണ്ണിന്നു നഗ്നവും മലർന്നത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ന്നു; അവനുമായിട്ടാകുന്നു നമുക്കു കാര്യമ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യാൽ ദൈവപുത്രനായ യേശു ആകാശത്തിൽകൂടി കടന്നുപോയോരു ശ്രേഷ്ഠമഹാപുരോഹിതനായി നമുക്കു ഉള്ള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നമ്മുടെ സ്വീകാരം മറുകെപ്പിട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മുക്കുള്ള മഹാപുരോഹിതൻ നമ്മുടെ ബലഹീനതകളിൽ സഹതാപം കാണിപ്പാൻ കഴിയാത്തവനല്ല; പാപം ഒഴ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ത്തിലും നമുക്കു തുല്യമായി പരീക്ഷിക്കപ്പെട്ടവനത്രേ നമുക്ക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കരുണ ലഭിപ്പാനും തത്സമയത്തു സഹായത്തിന്നുള്ള കൃപ പ്രാപിപ്പാനുമായി നാം ധൈര്യ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ാസനത്തിന്നു അടുത്തു ചെല്ല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2026-10-20T03:32:51Z</dcterms:created>
  <dcterms:modified xsi:type="dcterms:W3CDTF">2026-10-20T03:32:51Z</dcterms:modified>
  <dc:title>എബ്രായർ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