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presProps" Target="presProps.xml"/>
  <Relationship Id="rId44" Type="http://schemas.openxmlformats.org/officeDocument/2006/relationships/viewProps" Target="viewProps.xml"/>
  <Relationship Id="rId4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At this also my heart trembles, and is moved out of his place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Hear attentively the noise of his voice, and the sound that goes out of his mouth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Hear attentively the noise of his voice, and the sound that goes out of his mouth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He directs it under the whole heaven, and his lightning unto the ends of the earth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He directs it under the whole heaven, and his lightning unto the ends of the earth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After it a voice roars: he thunders with the voice of his excellency; and he will not stay them when his voice is heard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After it a voice roars: he thunders with the voice of his excellency; and he will not stay them when his voice is heard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God thunders marvellously with his voice; great things does he, which we cannot comprehend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God thunders marvellously with his voice; great things does he, which we cannot comprehend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For he says to the snow, Be you on the earth; likewise to the small rain, and to the great rain of his strength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For he says to the snow, Be you on the earth; likewise to the small rain, and to the great rain of his strength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He seals up the hand of every man; that all men may know his work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He seals up the hand of every man; that all men may know his work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Then the beasts go into dens, and remain in their places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Out of the south comes the whirlwind: and cold out of the north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By the breath of God frost is given: and the breadth of the waters is straitened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By the breath of God frost is given: and the breadth of the waters is straitened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Also by watering he wearies the thick cloud: he scatters his bright cloud: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And it is turned round about by his counsels: that they may do whatsoever he commands them upon the face of the world in the earth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And it is turned round about by his counsels: that they may do whatsoever he commands them upon the face of the world in the earth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He causes it to come, whether for correction, or for his land, or for mercy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He causes it to come, whether for correction, or for his land, or for mercy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Hearken unto this, O Job: stand still, and consider the wondrous works of God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Do you know when God disposed them, and caused the light of his cloud to shine?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Do you know the balancings of the clouds, the wondrous works of him which is perfect in knowledge?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How your garments are warm, when he stills the earth by the south wind?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How your garments are warm, when he stills the earth by the south wind?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Have you with him spread out the sky, which is strong, and as a molten looking glass?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Teach us what we shall say unto him; for we cannot order our speech by reason of darkness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Shall it be told him that I speak? if a man speak, surely he shall be swallowed up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Shall it be told him that I speak? if a man speak, surely he shall be swallowed up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And now men see not the bright light which is in the clouds: but the wind passes, and cleanses them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And now men see not the bright light which is in the clouds: but the wind passes, and cleanses them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Fair weather comes out of the north: with God is terrible majesty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Fair weather comes out of the north: with God is terrible majesty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Concerning the Almighty, we cannot find him out: he is excellent in power, and in judgment, and in plenty of justice: he will not afflict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Concerning the Almighty, we cannot find him out: he is excellent in power, and in judgment, and in plenty of justice: he will not afflict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Men do therefore fear him: he respects not any that are wise of heart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Men do therefore fear him: he respects not any that are wise of heart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70568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3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தினால் என் இருதயம் தத்தளித்து, தன்னிடத்தைவிட்டுத் தெறி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3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ுடைய சத்தத்தினால் உண்டாகிற அதிர்ச்சியையும், அவர் வாயிலிருந்து புறப்படுகிற முழக்கத்தை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3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வனமாய்க் கேள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3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 வானத்தின் கீழெங்கும் அந்தத் தொனியையும், பூமியின் கடையாந்தரங்கள்மேல் அதின் மின்னலை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3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ெல்லவிடு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3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தற்குப்பின்பு அவர் சத்தமாய் முழங்கி, தம்முடைய மகத்துவத்தின் சத்தத்தைக் குமுறப்பண்ணுகிறார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3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ருடைய சத்தம் கேட்கப்படும்போது அதைத் தவிர்க்கமுடியா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3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ேவன் தம்முடைய சத்தத்தை ஆச்சரியமானவிதமாய்க் குமுறப்பண்ணுகிறார்; நாம் கிரகிக்கக் கூடா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3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ெரியகாரியங்களை அவர் செய்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3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 உறைந்த மழையையும், கல்மழையையும் தம்முடைய வல்லமையின் பெருமழையையும் பார்த்து: பூமியின்மே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3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ெய்யுங்கள் என்று கட்டளையிடு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3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ாம் உண்டாக்கின சகல மனுஷரும் தம்மை அறியும்படிக்கு, அவர் சகல மனுஷருடைய கையை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3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ுத்திரித்துப்போடு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3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காட்டுமிருகங்கள் தங்கள் குகைகளில் புகுந்து, தங்கள் கெபிகளில் தங்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3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ெற்கேயிருந்து சூறாவளியும், வடகாற்றினால் குளிரும் வர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3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ம்முடைய சுவாசத்தினால் தேவன் குளிரைக் கொடுக்கிறார்; அப்பொழுது ஜலத்தின் மேற்பரப்பான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3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ணைந்துபோ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3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 நீர்த்துளிகளை மேகத்தில் ஏற்றி, மின்னலினால் மேகத்தைச் சிதறப்பண்ணு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3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 அவைகளுக்குக் கட்டளையிடுகிற யாவையும், அவைகள் பூச்சக்கரத்தில் நடப்பிக்கும்படி, அவர் அவைகளைத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3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ம்முடைய ஞான ஆலோசனைகளின்படியே சுற்றித் திரியப்பண்ணு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3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ஒன்றில் தண்டனையாகவும், ஒன்றில் தம்முடைய பூமிக்கு உபயோகமாகவும் ஒன்றில் கிருபையாகவும் அவைகள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3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ரப்பண்ணு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3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யோபே, இதற்குச் செவிகொடும்; தரித்துநின்று தேவனுடைய ஆச்சரியமான கிரியைகளைத் தியானித்துப்பார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3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ேவன் அவைகளைத் திட்டம்பண்ணி, தம்முடைய மேகத்தின் மின்னலைப் பிரகாசிக்கப்பண்ணும் விதத்தை அறிவீர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3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மேகங்கள் தொங்கும்படி வைக்கும் நிறையையும், பூரண ஞானமுள்ளவன் அற்புதமான செய்கைகளைய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3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ென்றலினால் அவர் பூமியை அமையப்பண்ணும்போது, உம்முடைய வஸ்திரங்கள் உஷ்ணமாயிருக்கும் வகையை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3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றிவீர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3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வார்க்கப்பட்ட கண்ணாடியைப்போல் கெட்டியான ஆகாயமண்டலங்களை நீர் அவரோடேகூட இருந்து விரித்தீர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3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ுக்கு நாம் சொல்லத்தக்கதை எங்களுக்குப் போதியும்; அந்தகாரத்தினிமித்தம் முறைதப்பிப் பேசுகிறோ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3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ான் பேசத்துணிந்தேன் என்று யாதாமொருவன் அவருக்கு முன்பாகச் சொல்லத்தகுமோ? ஒருவன் பேசத்துணிந்த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3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ன் விழுங்கப்பட்டுப்போவான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3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ப்போதும் காற்று வீசி ஆகாயமண்டலங்களிலுள்ள மப்பு நீங்கப்பண்ணியிருக்கிற சமயத்தில் வடக்கேயிருந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3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ொன்மயமான காந்தி வருகிறபோத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3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ஆகாயமண்டலத்திலே பிரகாசிக்கிற சூரியனை முதலாய் ஒருவரும் நோக்கிப் பார்க்கக் கூடாதே; தேவனிடத்தில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37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யங்கரமான மகத்துவமுண்ட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37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சர்வவல்லவரை நாம் கண்டுபிடிக்கக் கூடாது; அவர் வல்லமையிலும் நியாயத்திலும் பெருத்தவர்; அ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37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காநீதிபரர்; அவர் ஒடுக்கமாட்ட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37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கையால் மனுஷர் அவருக்குப் பயப்படவேண்டும்; தங்கள் எண்ணத்தில் ஞானிகளாயிருக்கிற எவர்களை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37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ிக்கமாட்டார் என்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3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4">
  <a:themeElements>
    <a:clrScheme name="Theme2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2026-09-17T23:56:52Z</dcterms:created>
  <dcterms:modified xsi:type="dcterms:W3CDTF">2026-09-17T23:56:52Z</dcterms:modified>
  <dc:title>யோபு : 37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