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 பாடலா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 செவிகொடு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 மீட்டுவி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 வந்தெட்டாதிருப்பா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 நேசிக்கிறவர்கள் அதில் வாச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ಾದ ದೇವರೇ, ನಿನ್ನನ್ನು ನಿರೀಕ್ಷಿಸು ವವರು ನನ್ನ ದೆಸೆಯಿಂದ ನಾಚಿಕೆಪಡದಿರಲಿ; ಓ ಇಸ್ರಾಯೇಲಿನ ದೇವ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ಹುಡುಕುವವರು ನನ್ನಿಂದ ಅವಮಾನಪಡ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ನಿಮಿತ್ತ ನಿಂದೆ ಯನ್ನು ತಾಳಿದ್ದೇನೆ; ಅವಮಾನವು ನನ್ನ ಮುಖವನ್ನು ಮುಚ್ಚಿಯ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ಸಹೋದರರಿಗೆ ಅನ್ಯನಾಗಿದ್ದೇನೆ; ನನ್ನ ಒಡಹುಟ್ಟಿದವರಿಗೆ ಪರಕೀಯ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ಆಲಯದ ಆಸಕ್ತಿಯು ನನ್ನನ್ನು ತಿಂದುಬಿಟ್ಟಿದೆ; ನಿನ್ನನ್ನು ನಿಂದಿಸುವವರ ನಿಂದೆಗಳು ನನ್ನ ಮೇಲೆ ಬಿದ್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ಪ್ರಾಣವು ಉಪವಾಸದಲ್ಲಿ ಶಿಕ್ಷಿಸಲ್ಪಟ್ಟು ಅತ್ತಾಗ ಅದು ನನಗೆ ನಿಂದೆ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ೋಣಿತಟ್ಟನ್ನು ಸಹ ನನ್ನ ಉಡುಪಾಗಿ ಮಾಡಿಕೊಂಡಿದ್ದೇನೆ; ಹೀಗೆ ನಾನು ಅವರಿಗೆ ಗಾದೆ 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ಾಗಲಲ್ಲಿ ಕೂತು ಕೊಳ್ಳುವವರು ನನಗೆ ವಿರೋಧವಾಗಿ ಮಾತನಾಡು ತ್ತಾರೆ; ನಾನು ಮದ್ಯಪಾನಿಗಳಿಗೆ ಸಂಗೀತವಾ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ನಾನಾದರೋ ಅಂಗೀಕಾರದ ಸಮ ಯದಲ್ಲಿ ನಿನಗೆ ನನ್ನ ಪ್ರಾರ್ಥನೆಯನ್ನು ಮಾಡುವೆನು. ಓ ದೇವರೇ, ನಿನ್ನ ಅತಿಶ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ಿಂದಲೂ ನಿನ್ನ ರಕ್ಷಣೆಯ ಸತ್ಯದಲ್ಲಿಯೂ ನನಗೆ ಉತ್ತರ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ಮುಳುಗದಂತೆ ನನ್ನನ್ನು ಕೆಸರಿನೊಳಗಿಂದ ಬಿಡಿಸು; ಹಗೆಮಾಡುವವರಿಂದ ನನ್ನನ್ನು ತಪ್ಪಿಸು, ನೀ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ಾಧಗಳೊಳಗಿಂದಲೂ ನನಗೆ ಬಿಡುಗಡೆ ಯ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ರಿನ ಪ್ರವಾಹವು ನನ್ನ ಮೇಲೆ ಹಾದು ಹೋಗದೇ ಇರಲಿ; ಅಗಾಧವು ನನ್ನನ್ನು ನುಂಗದೆ ಇರಲಿ; ಕುಣಿಯು ನನಗಾ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ನ್ನು ಮುಟ್ಟ 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ಓ ಕರ್ತನೇ, ನನಗೆ ಉತ್ತರಕೊಡು;ನಿನ್ನ ಪ್ರೀತಿ ಕರುಣೆಯು ಒಳ್ಳೇದಾಗಿದೆ; ನಿನ್ನ ಅತಿ ಶಯವಾದ ಅಂತಃಕರುಣೆ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ಡೆಗೆ ತಿರು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ಮುಖವನ್ನು ನಿನ್ನ ಸೇವಕನಿಗೆ ಮರೆಮಾಡಬೇಡ; ನಾನು ಇಕ್ಕಟ್ಟಿನಲ್ಲಿದ್ದೇನೆ; ಬೇಗ ನನಗೆ ಉತ್ತರ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ವಿಾಪವಾಗಿದ್ದು ನನ್ನ ಪ್ರಾಣವನ್ನು ರಕ್ಷಿಸು ನನ್ನನ್ನು ನನ್ನ ಶತ್ರುಗಳ ನಿಮಿತ್ತ ವಾಗಿ ವಿಮೋಚ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ನನ್ನ ನಿಂದೆಯನ್ನೂ ನಾಚಿಕೆಯನ್ನೂ ಅವಮಾನವನ್ನೂ ತಿಳಿದಿದ್ದೀ; ನನ್ನ ವೈರಿಗಳೆಲ್ಲರು ನಿನ್ನ ಮುಂದೆ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ಂದೆಯು ನನ್ನ ಹೃದಯವನ್ನು ಮುರಿದದೆ; ಭಾರದಿಂದ ನಾನು ತುಂಬಿದವನಾಗಿದ್ದೇನೆ, ಕನಿಕರಕ್ಕೋಸ್ಕರ ಕೆಲ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ಿದೆನು, ಆದರೆ ಒಬ್ಬರೂ ಕಾಣಲಿಲ್ಲ. ಆದರಿಸುವವರಿಗೋಸ್ಕರ ಸಹ ಎದುರು ನೋಡಿದೆನು: ಆದರೆ ಯಾರೂ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ಆಹಾರಕ್ಕಾಗಿ ಕಹಿಯಾದದನ್ನು ಕೊಟ್ಟರು; ನನಗೆ ದಾಹವಾದಾಗ ಹುಳಿರಸವನ್ನು ಕುಡಿಯ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ಮೇಜು ಅವರ ಮುಂದೆ ಉರುಲಾ ಗಲಿ, ಸುಖವಾಗಿರುವವರಿಗೆ ಅದು ನೇಣ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 ಕಣ್ಣಗಳು ಕಾಣದ ಹಾಗೆ ಕತ್ತಲಾಗಲಿ; ಅವರ ಸೊಂಟಗಳನ್ನು ಯಾವಾಗಲೂ ಕದ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 ಮೇಲೆ ನಿನ್ನ ರೋಷವನ್ನು ಹೊಯ್ಯಿ; ನಿನ್ನ ಕೋಪದ ಉರಿಯು ಅವರನ್ನು ಹಿಡಿ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 ವಾಸಸ್ಥಳವು ನಾಶವಾಗಲಿ; ಅವರ ಗುಡಾರಗಳಲ್ಲಿ ನಿವಾಸಿಯು ಇಲ್ಲದೆ ಹೋ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ನು ಹೊಡೆದ ವನನ್ನು ಅವರು ಹಿಂಸಿಸುತ್ತಾರೆ, ನೀನು ಗಾಯಮಾಡಿ ದವರ ವ್ಯಸನವನ್ನು ಮಾತನಾಡ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ರ ಅಕ್ರಮಕ್ಕೆ ಅಕ್ರಮವನ್ನು ಸೇರಿಸು; ಅವರು ನಿನ್ನ ನೀತಿಯಲ್ಲಿ ಸೇರ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ಜೀವದ ಪುಸ್ತಕದೊಳಗಿಂದ ಅವರು ಅಳಿಸಲ್ಪಡಲಿ; ನೀತಿವಂತರ ಸಂಗಡ ಅವರ ಹೆಸರು ಬರೆಯಲ್ಪಡ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ನಾನು ದೀನನಾಗಿಯೂ ವ್ಯಸನವುಳ್ಳವನಾಗಿಯೂ ಇದ್ದೇನೆ; ಓ ದೇವರೇ, ನಿನ್ನ ರಕ್ಷಣೆಯು ನನ್ನನ್ನು ಉನ್ನತದಲ್ಲಿರ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ದೇವರ ಹೆಸರನ್ನು ಹಾಡುತ್ತಾ ಸ್ತುತಿಸುವೆನು; ಸ್ತೋತ್ರದಿಂದ ಆತನನ್ನು ಘನಪಡ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ು ಕರ್ತನಿಗೆ ಕೊಂಬುಗಳೂ ಗೊರಸೆ ಗಳೂ ಉಳ್ಳ ಎಳೇ ಹೋರಿಗಳಿಗಿಂತ ಮೆಚ್ಚಿಕೆಯಾಗಿರ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 ನನ್ನನ್ನು ರಕ್ಷಿಸು; ನೀರು ನನ್ನ ಪ್ರಾಣದ ವರೆಗೂ ಬಂ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ೆಲೆ ಸಿಕ್ಕದ ಆಳವಾದ ಕೆಸರಿನಲ್ಲಿ ನಾನು ಮುಳುಗುತ್ತೇನೆ; ನನ್ನ ಮೇಲೆ ಹಾದುಹೋಗುವ ನೀರಿನ ಪ್ರವಾಹಗಳ ಅಗಾಧದ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ಕೂಗಿ ದಣಿದಿದ್ದೇನೆ; ನನ್ನ ಗಂಟಲು ಒಣಗಿದೆ; ನಾನು ದೇವ ರನ್ನು ಎದುರು ನೋಡುವದರಿಂದ ನನ್ನ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ೀಣ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ಾರಣವಿಲ್ಲದೆ ನನ್ನನ್ನು ಹಗೆ ಮಾಡು ವವರು ನನ್ನ ತಲೆಯ ಕೂದಲುಗಳಿಗಿಂತ ಹೆಚ್ಚಾಗಿ ದ್ದಾರೆ; ನನ್ನನ್ನು ಅನ್ಯಾ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ುವ ನನ್ನ ಶತ್ರುಗಳೂ ಪ್ರಬಲವಾಗಿದ್ದಾರೆ; ನಾನು ತೆಗೆದು ಕೊಳ್ಳದ್ದನ್ನು ನನ್ನಿಂದ ದೋಚ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ದೇವರೇ, ನೀನು ನನ್ನ ಮೂಢತನವನ್ನು ತಿಳಿದಿದ್ದೀ; ನನ್ನ ಪಾಪಗಳು ನಿನಗೆ ಮರೆಯಾಗ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ನ್ನು ದೀನರು ನೋಡಿ, ಸಂತೋಷಿಸು ವರು. ದೇವರನ್ನು ಹುಡುಕುವ ನಿಮ್ಮ ಹೃದಯವು ಜೀವ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ಕರ್ತನು ಬಡವರನ್ನು ಲಾಲಿಸಿ ತನ್ನ ಸೆರೆಯವರನ್ನು ತಿರಸ್ಕ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ಕಾಶವೂ ಭೂಮಿಯೂ ಸಮುದ್ರಗಳೂ ಅವುಗಳಲ್ಲಿ ಸಂಚರಿಸುವುದೆಲ್ಲವೂ ಆತನನ್ನು ಸ್ತುತ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ೇವರು ಚೀಯೋನನ್ನು ರಕ್ಷಿಸಿ ಯೆಹೂದದ ಪಟ್ಟ ಣಗಳನ್ನು ಕಟ್ಟುವನು; ಹೀಗೆ ಅವರು ಅಲ್ಲಿ ವಾಸ ಮಾಡ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ಪಡಿಸ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ನ ಸೇವಕರ ಸಂತತಿಯು ಸಹ ಅದನ್ನು ಬಾಧ್ಯವಾಗಿ ಹೊಂದುವದು; ಆತನ ಹೆಸರನ್ನು ಪ್ರೀತಿಮಾಡುವವರು ಅದರಲ್ಲಿ ವಾಸ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2026-10-20T09:17:28Z</dcterms:created>
  <dcterms:modified xsi:type="dcterms:W3CDTF">2026-10-20T09:17:28Z</dcterms:modified>
  <dc:title>ಕೀರ್ತನೆಗಳು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