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் நாகாஸ் என்னும் அம்மோனியன் வந்து, கீலேயாத்திலிருக்கிற யாபேசை முற்றிக்கைபோட்டான்; அப்பொழுது யாபேசின் மனுஷர் எல்லாரும் நாகாசை நோக்கி: எங்களோடே உடன்படிக்கைபண்ணும்; அப்பொழுது உம்மைச் சேவிப்போம் என்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் நாகாஸ் என்னும் அம்மோனியன் வந்து, கீலேயாத்திலிருக்கிற யாபேசை முற்றிக்கைபோட்டான்; அப்பொழுது யாபேசின் மனுஷர் எல்லாரும் நாகாசை நோக்கி: எங்களோடே உடன்படிக்கைபண்ணும்; அப்பொழுது உம்மைச் சேவிப்போம் எ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ம்மோனியனாகிய நாகாஸ்: நான் உங்கள் ஒவ்வொருவருடைய வலது கண்ணையும் பிடுங்கி, இதினாலே இஸ்ரவேல் எல்லாவற்றின் மேலும் நிந்தைவரப்பண்ணுவதே நான் உங்களோடே பண்ணும் உடன்படிக்கை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ம்மோனியனாகிய நாகாஸ்: நான் உங்கள் ஒவ்வொருவருடைய வலது கண்ணையும் பிடுங்கி, இதினாலே இஸ்ரவேல் எல்லாவற்றின் மேலும் நிந்தைவரப்பண்ணுவதே நான் உங்களோடே பண்ணும் உடன்படிக்கை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 யாபேசின் மூப்பர்கள்: நாங்கள் இஸ்ரவேல் நாடெங்கும் ஸ்தானாபதிகளை அனுப்பும்படி, ஏழுநாள் எங்களுக்குத் தவணைகொடும், எங்களை ரட்சிப்பார் இல்லாவிட்டால், அப்பொழுது உம்மிடத்தில் வருவோம்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 யாபேசின் மூப்பர்கள்: நாங்கள் இஸ்ரவேல் நாடெங்கும் ஸ்தானாபதிகளை அனுப்பும்படி, ஏழுநாள் எங்களுக்குத் தவணைகொடும், எங்களை ரட்சிப்பார் இல்லாவிட்டால், அப்பொழுது உம்மிடத்தில் வருவோம்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ஸ்தானாபதிகள் சவுலின் ஊராகிய கிபியாவிலே வந்து, ஜனங்களின் காதுகேட்க அந்தச் செய்திகளைச் சொன்னார்கள்; அப்பொழுது ஜனங்களெல்லாரும் சத்தமிட்டு அழு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ஸ்தானாபதிகள் சவுலின் ஊராகிய கிபியாவிலே வந்து, ஜனங்களின் காதுகேட்க அந்தச் செய்திகளைச் சொன்னார்கள்; அப்பொழுது ஜனங்களெல்லாரும் சத்தமிட்டு அழு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சவுல் மாடுகளின் பின்னாலே வயலிலிருந்து வந்து, ஜனங்கள் அழுகிற முகாந்தரம் என்ன என்று கேட்டான்; யாபேசின் மனுஷர் சொல்லிய செய்திகளை அவனுக்குத் தெரிவி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சவுல் மாடுகளின் பின்னாலே வயலிலிருந்து வந்து, ஜனங்கள் அழுகிற முகாந்தரம் என்ன என்று கேட்டான்; யாபேசின் மனுஷர் சொல்லிய செய்திகளை அவனுக்குத் தெரிவித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வுல் இந்தச் செய்திகளைக் கேட்டவுடனே, தேவனுடைய ஆவி அவன்மேல் இறங்கினதினால் அவன் மிகவும் கோபம் மூண்டவனாக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ஓரிணைமாட்டைப் பிடித்து, துண்டித்து, அந்த ஸ்தானாபதிகள் கையிலே கொடுத்து, இஸ்ரவேலின் நாடுகளுக்கெல்லாம் அனுப்பி: சவுலின் பின்னாலேயும், சாமுவேலின் பின்னாலேயும் புறப்படாதவன் எவனோ, அவனுடைய மாடுகளுக்கு இப்படிச் செய்யப்படும் என்று சொல்லியனுப்பினான்; அப்பொழுது கர்த்தரால் உண்டான பயங்கரம் ஜனத்தின்மேல் வந்ததினால், ஒருமனப்பட்டுப் புறப்பட்டு வ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ஓரிணைமாட்டைப் பிடித்து, துண்டித்து, அந்த ஸ்தானாபதிகள் கையிலே கொடுத்து, இஸ்ரவேலின் நாடுகளுக்கெல்லாம் அனுப்பி: சவுலின் பின்னாலேயும், சாமுவேலின் பின்னாலேயும் புறப்படாதவன் எவனோ, அவனுடைய மாடுகளுக்கு இப்படிச் செய்யப்படும் என்று சொல்லியனுப்பினான்; அப்பொழுது கர்த்தரால் உண்டான பயங்கரம் ஜனத்தின்மேல் வந்ததினால், ஒருமனப்பட்டுப் புறப்பட்டு வந்த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ஓரிணைமாட்டைப் பிடித்து, துண்டித்து, அந்த ஸ்தானாபதிகள் கையிலே கொடுத்து, இஸ்ரவேலின் நாடுகளுக்கெல்லாம் அனுப்பி: சவுலின் பின்னாலேயும், சாமுவேலின் பின்னாலேயும் புறப்படாதவன் எவனோ, அவனுடைய மாடுகளுக்கு இப்படிச் செய்யப்படும் என்று சொல்லியனுப்பினான்; அப்பொழுது கர்த்தரால் உண்டான பயங்கரம் ஜனத்தின்மேல் வந்ததினால், ஒருமனப்பட்டுப் புறப்பட்டு வ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ப் பேசேக்கிலே இலக்கம் பார்த்தான்; இஸ்ரவேல் புத்திரரில் மூன்றுலட்சம்பேரும், யூதா மனுஷரில் முப்பதினாயிரம்பேரும் இரு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ப் பேசேக்கிலே இலக்கம் பார்த்தான்; இஸ்ரவேல் புத்திரரில் மூன்றுலட்சம்பேரும், யூதா மனுஷரில் முப்பதினாயிரம்பேரும் இரு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ந்த ஸ்தானாபதிகளை அவர்கள் நோக்கி: நாளைக்கு வெயில் ஏறுகிறதற்கு முன்னே உங்களுக்கு ரட்சிப்புக் கிடைக்கும் என்று கீலேயாத்திலிருக்கிற யாபேசின் மனுஷருக்குச் சொல்லுங்கள் என்றார்கள்; ஸ்தானாபதிகள் வந்து யாபேசின் மனுஷரிடத்தில் அதை அறிவித்தார்கள்; அதற்கு அவர்கள் சந்தோஷப்ப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ந்த ஸ்தானாபதிகளை அவர்கள் நோக்கி: நாளைக்கு வெயில் ஏறுகிறதற்கு முன்னே உங்களுக்கு ரட்சிப்புக் கிடைக்கும் என்று கீலேயாத்திலிருக்கிற யாபேசின் மனுஷருக்குச் சொல்லுங்கள் என்றார்கள்; ஸ்தானாபதிகள் வந்து யாபேசின் மனுஷரிடத்தில் அதை அறிவித்தார்கள்; அதற்கு அவர்கள் சந்தோஷப்பட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ந்த ஸ்தானாபதிகளை அவர்கள் நோக்கி: நாளைக்கு வெயில் ஏறுகிறதற்கு முன்னே உங்களுக்கு ரட்சிப்புக் கிடைக்கும் என்று கீலேயாத்திலிருக்கிற யாபேசின் மனுஷருக்குச் சொல்லுங்கள் என்றார்கள்; ஸ்தானாபதிகள் வந்து யாபேசின் மனுஷரிடத்தில் அதை அறிவித்தார்கள்; அதற்கு அவர்கள் சந்தோஷப்ப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யாபேசின் மனுஷர்: நாளைக்கு உங்களிடத்தில் வருவோம், அப்பொழுது உங்கள் இஷ்டப்படியெல்லாம் எங்களுக்குச் செய்யுங்கள் எ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ுநாளிலே சவுல் ஜனங்களை மூன்று படையாக வகுத்து, கிழக்கு வெளுத்துவரும் ஜாமத்தில் பாளயத்திற்குள் வந்து வெயில் ஏறும்வரைக்கும் அம்மோனியரை முறிய அடித்தான்; தப்பினவர்களில் இரண்டுபேராகிலும் சேர்ந்து ஓடிப்போகாதபடி எல்லாரும் சிதறிப் போ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ுநாளிலே சவுல் ஜனங்களை மூன்று படையாக வகுத்து, கிழக்கு வெளுத்துவரும் ஜாமத்தில் பாளயத்திற்குள் வந்து வெயில் ஏறும்வரைக்கும் அம்மோனியரை முறிய அடித்தான்; தப்பினவர்களில் இரண்டுபேராகிலும் சேர்ந்து ஓடிப்போகாதபடி எல்லாரும் சிதறிப் போ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றுநாளிலே சவுல் ஜனங்களை மூன்று படையாக வகுத்து, கிழக்கு வெளுத்துவரும் ஜாமத்தில் பாளயத்திற்குள் வந்து வெயில் ஏறும்வரைக்கும் அம்மோனியரை முறிய அடித்தான்; தப்பினவர்களில் இரண்டுபேராகிலும் சேர்ந்து ஓடிப்போகாதபடி எல்லாரும் சிதறிப் போ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ஜனங்கள் சாமுவேலை நோக்கி: சவுலா நமக்கு ராஜாவாயிருக்கப்போகிறவன் என்று சொன்னவர்கள் யார்? அந்த மனுஷரை நாங்கள் கொன்று போடும்படிக்கு ஒப்புக்கொடுங்கள்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ஜனங்கள் சாமுவேலை நோக்கி: சவுலா நமக்கு ராஜாவாயிருக்கப்போகிறவன் என்று சொன்னவர்கள் யார்? அந்த மனுஷரை நாங்கள் கொன்று போடும்படிக்கு ஒப்புக்கொடுங்கள் எ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ச் சவுல்: இன்றையதினம் ஒருவரும் கொல்லப்படலாகாது; இன்று கர்த்தர் இஸ்ரவேலுக்கு இரட்சிப்பை அருளினார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சாமுவேல் ஜனங்களை நோக்கி: நாம் கில்காலுக்குப் போய், அங்கே ராஜ்யபாரத்தை ஸ்திரப்படுத்துவோம் வாருங்கள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 ஜனங்கள் எல்லாரும் கில்காலுக்குப் போய், அவ்விடத்திலே கர்த்தருடைய சந்நிதியில் சவுலை ராஜாவாக ஏற்படுத்தி, அங்கே கர்த்தருடைய சந்நிதியில் சமாதானபலிகளைச் செலுத்தி, அங்கே சவுலும் இஸ்ரவேல் மனுஷர் யாவரும் மிகவும் சந்தோஷங்கொண்டாட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 ஜனங்கள் எல்லாரும் கில்காலுக்குப் போய், அவ்விடத்திலே கர்த்தருடைய சந்நிதியில் சவுலை ராஜாவாக ஏற்படுத்தி, அங்கே கர்த்தருடைய சந்நிதியில் சமாதானபலிகளைச் செலுத்தி, அங்கே சவுலும் இஸ்ரவேல் மனுஷர் யாவரும் மிகவும் சந்தோஷங்கொண்டாடி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1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આમ્મોનના રાજા નાહાશ યાબેશ ગિલયાદ ઉપર ચડાઈ કરવા આવ્યો અને તેની સૈનાથી શહેર પર ઘેરો ઘાલ્યો. યાબેશ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એ નાહાશને કહ્યું, “અમાંરી સાથે સંધિ કરો અને અમે તમાંરા સેવકો બનશ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એટલે નાહાશે કહ્યું, “હું એક જ શરતે તમાંરી સાથે સંધિ કરું; હું તમાંરી બધાની જમણી આંખ કોતરી કાઢ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સમગ્ર ઇસ્રાએલીની નામોશી કર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છી યાબેશના આગેવાનોએ કહ્યું, “તમે અમને ઇસ્રાએલના બધા લોકોને સંદેશવાહકો મોકલવાને માંટે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ઠવાડિયું આપો. જો કોઈ અમાંરી મદદ કરવા ન આવે, તો અમે તમાંરે તાબે થઈશ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છી કાસદોએ શાઉલના ગિબયાહમાં આવીને લોકોને આ સમાંચાર કહ્યા; ત્યારે બધા લોકો મોટે સાદે આક્રંદ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ગ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એ જ વખતે શાઉલ ખેતરમાંથી બળદો લઈને ગામમાં આવતો હતો. તેણે પૂછયું, “શું થયું છે? બધા કેમ રડ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?”તેમણે તેને યાબેશના માંણસોએ કહેલી વાત કહી સંભળા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શાઉલે એ વાત સાંભળી, ત્યારે શાઉલમાં દેવનો આત્માં મહાશકિત સહિત આવ્યો, અને તેનો ક્રોધ ભભૂકી ઊઠ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ણે બળદની એક જોડ લઈને તેમને કાપી કાપીને ટૂકડા કરી નાખ્યા. અને એ ટૂકડા સાથે સમગ્ર ઇસ્રાએલ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સદો મોકલી તેણે એવો સંદેશો કહેવડાવ્યો કે, જે કોઈ શાઉલ તથા શમુએલની પાછળ નહિ આવે તેના બળદના આ હા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શે.”એટલે લોકોને યહોવાનો ભય લાગ્યો, ને એક મતે તેઓ સૌ નીકળી પડ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છી શાઉલેે બેઝેકમાં માંણસો ભેગા કર્યા; ઇસ્રાએલમાંથી લગભગ 3,00,000 માંણસો હતા અને યહુદા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,000 માંણસો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અને જે કાસદો આવ્યા હતા તેમને તેઓએ કહ્યું કે, તમે યાબેશ-ગિલયાદના માંણસોને કહો, “આવતી કાલે સૂર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થે આવે ત્યાં સુધીમાં તમાંરો છૂટકારો થયો હશે.”આ સંદેશો સાંભળીને યાબેશના લોકોના આનંદનો પાર ન રહ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ણે નાહાશ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આવતી કાલે અમે તમાંરે તાબે થઈશું અને તમને જે યોગ્ય લાગે તે કરજ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બીજે દિવસે સવારે શાઉલે લશ્કરને ત્રણ ટુકડીમાં વહેંચી નાખ્યું. અને પરોઢ થતાં તેઓ દુશ્મનની છાવણી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સી ગયા અને બપોર થતાં સુધી આમ્મોનીઓની હત્યા કરી. જે લોકો બચી ગયા તેઓ એવા તો વેરવિખેર થઈ ગયા કે, બ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ણ પણ ભેગા ન રહ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છી લોકોએ શમુએલને કહ્યું, “કોણ હતાં એ માંણસો જેણે પુછયું કે, ‘શાઉલ આપણા પર રાજા તરીકે રાજ કરશ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 લોકોને અમાંરી પાસે લાવો અને અમે તેમનો સંહાર કરી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રંતુ શાઉલે કહ્યું, “આજે કોઈનો પ્રાણ લેવાનો નથી. કારણ, આજે યહોવાએ ઇસ્રાએલને વિજય અપાવ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છી શમુએલે લોકોને કહ્યું, “ચાલો, આપણે ગિલ્ગાલ જઈને ત્યાં શાઉલને ફરી વાર રાજા જાહેર કરી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આથી તેઓ બધા ગિલ્ગાલ ગયા, અને ત્યાં યહોવા સમક્ષ શાઉલને પોતાના રાજા જાહેર કર્યો. તેઓએ યહોવ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ંત્યર્પણો અર્પણ કર્યા; શાઉલે તથા ઇસ્રાએલના સર્વ પ્રજાજનોએ મોટો ઉત્સવ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2026-10-20T07:53:48Z</dcterms:created>
  <dcterms:modified xsi:type="dcterms:W3CDTF">2026-10-20T07:53:48Z</dcterms:modified>
  <dc:title>૧ શમૂએલ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