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presProps" Target="presProps.xml"/>
  <Relationship Id="rId145" Type="http://schemas.openxmlformats.org/officeDocument/2006/relationships/viewProps" Target="viewProps.xml"/>
  <Relationship Id="rId1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us says the LORD; Behold, I will raise up against Babylon, and against them that dwell in the midst of them that rise up against me, a destroying wi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us says the LORD; Behold, I will raise up against Babylon, and against them that dwell in the midst of them that rise up against me, a destroying wi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ill send unto Babylon fanners, that shall fan her, and shall empty her land: for in the day of trouble they shall be against her round abou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ill send unto Babylon fanners, that shall fan her, and shall empty her land: for in the day of trouble they shall be against her round abou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gainst him that bends let the archer bend his bow, and against him that lifts himself up in his brigandine: and spare all of you not her young men; destroy all of you utterly all her hos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gainst him that bends let the archer bend his bow, and against him that lifts himself up in his brigandine: and spare all of you not her young men; destroy all of you utterly all her hos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gainst him that bends let the archer bend his bow, and against him that lifts himself up in his brigandine: and spare all of you not her young men; destroy all of you utterly all her hos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us the slain shall fall in the land of the Chaldeans, and they that are thrust through in her stree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us the slain shall fall in the land of the Chaldeans, and they that are thrust through in her street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Israel has not been forsaken, nor Judah of his God, of the LORD of hosts; though their land was filled with sin against the Holy One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Israel has not been forsaken, nor Judah of his God, of the LORD of hosts; though their land was filled with sin against the Holy One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lee out of the midst of Babylon, and deliver every man his soul: be not cut off in her iniquity; for this is the time of the LORD's vengeance; he will render unto her a recompenc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lee out of the midst of Babylon, and deliver every man his soul: be not cut off in her iniquity; for this is the time of the LORD's vengeance; he will render unto her a recompenc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lee out of the midst of Babylon, and deliver every man his soul: be not cut off in her iniquity; for this is the time of the LORD's vengeance; he will render unto her a recompenc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abylon has been a golden cup in the LORD's hand, that made all the earth drunken: the nations have drunken of her wine; therefore the nations are m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abylon has been a golden cup in the LORD's hand, that made all the earth drunken: the nations have drunken of her wine; therefore the nations are m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abylon is suddenly fallen and destroyed: wail for her; take balm for her pain, if so be she may be heal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abylon is suddenly fallen and destroyed: wail for her; take balm for her pain, if so be she may be heal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e would have healed Babylon, but she is not healed: forsake her, and let us go every one into his own country: for her judgment reachs unto heaven, and is lifted up even to the ski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e would have healed Babylon, but she is not healed: forsake her, and let us go every one into his own country: for her judgment reachs unto heaven, and is lifted up even to the ski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LORD has brought forth our righteousness: come, and let us declare in Zion the work of the LORD our G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LORD has brought forth our righteousness: come, and let us declare in Zion the work of the LORD our G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ake bright the arrows; gather the shields: the LORD has raised up the spirit of the kings of the Medes: for his device is against Babylon, to destroy it; because it is the vengeance of the LORD, the vengeance of his temp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ake bright the arrows; gather the shields: the LORD has raised up the spirit of the kings of the Medes: for his device is against Babylon, to destroy it; because it is the vengeance of the LORD, the vengeance of his temp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ake bright the arrows; gather the shields: the LORD has raised up the spirit of the kings of the Medes: for his device is against Babylon, to destroy it; because it is the vengeance of the LORD, the vengeance of his temp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et up the standard upon the walls of Babylon, make the watch strong, set up the watchmen, prepare the ambushes: for the LORD has both devised and done that which he spoke against the inhabitants of Babyl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et up the standard upon the walls of Babylon, make the watch strong, set up the watchmen, prepare the ambushes: for the LORD has both devised and done that which he spoke against the inhabitants of Babyl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et up the standard upon the walls of Babylon, make the watch strong, set up the watchmen, prepare the ambushes: for the LORD has both devised and done that which he spoke against the inhabitants of Babyl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 you that dwell upon many waters, abundant in treasures, yours end has come, and the measure of your covetousnes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 you that dwell upon many waters, abundant in treasures, yours end has come, and the measure of your covetousnes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LORD of hosts has sworn by himself, saying, Surely I will fill you with men, as with caterpillars; and they shall lift up a shout against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LORD of hosts has sworn by himself, saying, Surely I will fill you with men, as with caterpillars; and they shall lift up a shout against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He has made the earth by his power, he has established the world by his wisdom, and has stretched out the heaven by his understand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He has made the earth by his power, he has established the world by his wisdom, and has stretched out the heaven by his understand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he utters his voice, there is a multitude of waters in the heavens; and he causes the vapours to ascend from the ends of the earth: he makes lightnings with rain, and brings forth the wind out of his treasur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he utters his voice, there is a multitude of waters in the heavens; and he causes the vapours to ascend from the ends of the earth: he makes lightnings with rain, and brings forth the wind out of his treasur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Every man is brutish by his knowledge; every founder is confounded by the graven image: for his molten image is falsehood, and there is no breath in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Every man is brutish by his knowledge; every founder is confounded by the graven image: for his molten image is falsehood, and there is no breath in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y are vanity, the work of errors: in the time of their visitation they shall peris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portion of Jacob is not like them; for he is the former of all things: and Israel is the rod of his inheritance: the LORD of hosts is his na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portion of Jacob is not like them; for he is the former of all things: and Israel is the rod of his inheritance: the LORD of hosts is his na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ou are my battle axe and weapons of war: for with you will I break in pieces the nations, and with you will I destroy kingdom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ou are my battle axe and weapons of war: for with you will I break in pieces the nations, and with you will I destroy kingdom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ith you will I break in pieces the horse and his rider; and with you will I break in pieces the chariot and his rid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ith you will I break in pieces the horse and his rider; and with you will I break in pieces the chariot and his rid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ith you also will I break in pieces man and woman; and with you will I break in pieces old and young; and with you will I break in pieces the young man and the mai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ith you also will I break in pieces man and woman; and with you will I break in pieces old and young; and with you will I break in pieces the young man and the mai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 will also break in pieces with you the shepherd and his flock; and with you will I break in pieces the farmer and his yoke of oxen; and with you will I break in pieces captains and ruler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 will also break in pieces with you the shepherd and his flock; and with you will I break in pieces the farmer and his yoke of oxen; and with you will I break in pieces captains and ruler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 will render unto Babylon and to all the inhabitants of Chaldea all their evil that they have done in Zion in your sight, says the LO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 will render unto Babylon and to all the inhabitants of Chaldea all their evil that they have done in Zion in your sight, says the LO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ehold, I am against you, O destroying mountain, says the LORD, which destroys all the earth: and I will stretch out mine hand upon you, and roll you down from the rocks, and will make you a burnt mountai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ehold, I am against you, O destroying mountain, says the LORD, which destroys all the earth: and I will stretch out mine hand upon you, and roll you down from the rocks, and will make you a burnt mountai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ehold, I am against you, O destroying mountain, says the LORD, which destroys all the earth: and I will stretch out mine hand upon you, and roll you down from the rocks, and will make you a burnt mountai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shall not take of you a stone for a corner, nor a stone for foundations; but you shall be desolate for ever, says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shall not take of you a stone for a corner, nor a stone for foundations; but you shall be desolate for ever, says the LOR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et all of you up a standard in the land, blow the trumpet among the nations, prepare the nations against her, call together against her the kingdoms of Ararat, Minni, and Ashchenaz; appoint a captain against her; cause the horses to come up as the rough caterpillar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et all of you up a standard in the land, blow the trumpet among the nations, prepare the nations against her, call together against her the kingdoms of Ararat, Minni, and Ashchenaz; appoint a captain against her; cause the horses to come up as the rough caterpillar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et all of you up a standard in the land, blow the trumpet among the nations, prepare the nations against her, call together against her the kingdoms of Ararat, Minni, and Ashchenaz; appoint a captain against her; cause the horses to come up as the rough caterpillar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Prepare against her the nations with the kings of the Medes, the captains thereof, and all the rulers thereof, and all the land of his domin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Prepare against her the nations with the kings of the Medes, the captains thereof, and all the rulers thereof, and all the land of his domin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land shall tremble and sorrow: for every purpose of the LORD shall be performed against Babylon, to make the land of Babylon a desolation without an inhabitan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land shall tremble and sorrow: for every purpose of the LORD shall be performed against Babylon, to make the land of Babylon a desolation without an inhabitan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mighty men of Babylon have ceased to fight, they have remained in their holds: their might has failed; they became as women: they have burned her dwelling places; her bars are broke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mighty men of Babylon have ceased to fight, they have remained in their holds: their might has failed; they became as women: they have burned her dwelling places; her bars are broke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mighty men of Babylon have ceased to fight, they have remained in their holds: their might has failed; they became as women: they have burned her dwelling places; her bars are broke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One post shall run to meet another, and one messenger to meet another, to show the king of Babylon that his city is taken at every quarte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One post shall run to meet another, and one messenger to meet another, to show the king of Babylon that his city is taken at every quarte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One post shall run to meet another, and one messenger to meet another, to show the king of Babylon that his city is taken at every quarte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at the passages are stopped, and the reeds they have burned with fire, and the men of war are affrighte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For thus says the LORD of hosts, the God of Israel; The daughter of Babylon is like a threshing floor, it is time to thresh her: yet a little while, and the time of her harvest shall co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For thus says the LORD of hosts, the God of Israel; The daughter of Babylon is like a threshing floor, it is time to thresh her: yet a little while, and the time of her harvest shall com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For thus says the LORD of hosts, the God of Israel; The daughter of Babylon is like a threshing floor, it is time to thresh her: yet a little while, and the time of her harvest shall com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ebuchadrezzar the king of Babylon has devoured me, he has crushed me, he has made me an empty vessel, he has swallowed me up like a dragon, he has filled his belly with my delicates, he has cast me ou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ebuchadrezzar the king of Babylon has devoured me, he has crushed me, he has made me an empty vessel, he has swallowed me up like a dragon, he has filled his belly with my delicates, he has cast me out.]]></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ebuchadrezzar the king of Babylon has devoured me, he has crushed me, he has made me an empty vessel, he has swallowed me up like a dragon, he has filled his belly with my delicates, he has cast me out.]]></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 violence done to me and to my flesh be upon Babylon, shall the inhabitant of Zion say; and my blood upon the inhabitants of Chaldea, shall Jerusalem say.]]></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 violence done to me and to my flesh be upon Babylon, shall the inhabitant of Zion say; and my blood upon the inhabitants of Chaldea, shall Jerusalem say.]]></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 violence done to me and to my flesh be upon Babylon, shall the inhabitant of Zion say; and my blood upon the inhabitants of Chaldea, shall Jerusalem say.]]></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refore thus says the LORD; Behold, I will plead your cause, and take vengeance for you; and I will dry up her sea, and make her springs dry.]]></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refore thus says the LORD; Behold, I will plead your cause, and take vengeance for you; and I will dry up her sea, and make her springs dry.]]></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Babylon shall become heaps, a dwelling place for dragons, an astonishment, and an hissing, without an inhabitant.]]></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Babylon shall become heaps, a dwelling place for dragons, an astonishment, and an hissing, without an inhabitant.]]></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y shall roar together like lions: they shall yell as lions' whelp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In their heat I will make their feasts, and I will make them drunken, that they may rejoice, and sleep a perpetual sleep, and not wake, says the LOR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In their heat I will make their feasts, and I will make them drunken, that they may rejoice, and sleep a perpetual sleep, and not wake, says the LORD.]]></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In their heat I will make their feasts, and I will make them drunken, that they may rejoice, and sleep a perpetual sleep, and not wake, says the LORD.]]></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I will bring them down like lambs to the slaughter, like rams with he goat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I will bring them down like lambs to the slaughter, like rams with he goat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How is Sheshach taken! and how is the praise of the whole earth surprised! how is Babylon become an astonishment among the nation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How is Sheshach taken! and how is the praise of the whole earth surprised! how is Babylon become an astonishment among the nation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 sea has come up upon Babylon: she is covered with the multitude of the waves thereof.]]></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r cities are a desolation, a dry land, and a wilderness, a land wherein no man dwells, neither does any son of man pass thereby.]]></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r cities are a desolation, a dry land, and a wilderness, a land wherein no man dwells, neither does any son of man pass thereby.]]></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I will punish Bel in Babylon, and I will bring forth out of his mouth that which he has swallowed up: and the nations shall not flow together any more unto him: yea, the wall of Babylon shall fall.]]></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I will punish Bel in Babylon, and I will bring forth out of his mouth that which he has swallowed up: and the nations shall not flow together any more unto him: yea, the wall of Babylon shall fall.]]></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My people, go all of you out of the midst of her, and deliver all of you every man his soul from the fierce anger of the LORD.]]></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My people, go all of you out of the midst of her, and deliver all of you every man his soul from the fierce anger of the LORD.]]></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lest your heart faint, and all of you fear for the rumour that shall be heard in the land; a rumour shall both come one year, and after that in another year shall come a rumour, and violence in the land, ruler against ruler.]]></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lest your heart faint, and all of you fear for the rumour that shall be heard in the land; a rumour shall both come one year, and after that in another year shall come a rumour, and violence in the land, ruler against ruler.]]></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lest your heart faint, and all of you fear for the rumour that shall be heard in the land; a rumour shall both come one year, and after that in another year shall come a rumour, and violence in the land, ruler against ruler.]]></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refore, behold, the days come, that I will do judgment upon the graven images of Babylon: and her whole land shall be confounded, and all her slain shall fall in the midst of her.]]></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refore, behold, the days come, that I will do judgment upon the graven images of Babylon: and her whole land shall be confounded, and all her slain shall fall in the midst of her.]]></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Then the heaven and the earth, and all that is therein, shall sing for Babylon: for the spoilers shall come unto her from the north, says the LORD.]]></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Then the heaven and the earth, and all that is therein, shall sing for Babylon: for the spoilers shall come unto her from the north, says the LORD.]]></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s Babylon has caused the slain of Israel to fall, so at Babylon shall fall the slain of all the earth.]]></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s Babylon has caused the slain of Israel to fall, so at Babylon shall fall the slain of all the earth.]]></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ll of you that have escaped the sword, go away, stand not still: remember the LORD far off, and let Jerusalem come into your mind.]]></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ll of you that have escaped the sword, go away, stand not still: remember the LORD far off, and let Jerusalem come into your mind.]]></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We are confounded, because we have heard reproach: shame has covered our faces: for strangers are come into the sanctuaries of the LORD's house.]]></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We are confounded, because we have heard reproach: shame has covered our faces: for strangers are come into the sanctuaries of the LORD's house.]]></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Wherefore, behold, the days come, says the LORD, that I will do judgment upon her graven images: and through all her land the wounded shall groan.]]></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Wherefore, behold, the days come, says the LORD, that I will do judgment upon her graven images: and through all her land the wounded shall groan.]]></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Though Babylon should mount up to heaven, and though she should fortify the height of her strength, yet from me shall spoilers come unto her, says the LORD.]]></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Though Babylon should mount up to heaven, and though she should fortify the height of her strength, yet from me shall spoilers come unto her, says the LORD.]]></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 sound of a cry comes from Babylon, and great destruction from the land of the Chaldeans:]]></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Because the LORD has spoiled Babylon, and destroyed out of her the great voice; when her waves do roar like great waters, a noise of their voice is uttered:]]></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Because the LORD has spoiled Babylon, and destroyed out of her the great voice; when her waves do roar like great waters, a noise of their voice is uttered:]]></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Because the spoiler has come upon her, even upon Babylon, and her mighty men are taken, every one of their bows is broken: for the LORD God of recompences shall surely requite.]]></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Because the spoiler has come upon her, even upon Babylon, and her mighty men are taken, every one of their bows is broken: for the LORD God of recompences shall surely requite.]]></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I will make drunk her princes, and her wise men, her captains, and her rulers, and her mighty men: and they shall sleep a perpetual sleep, and not wake, says the King, whose name is the LORD of hosts.]]></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I will make drunk her princes, and her wise men, her captains, and her rulers, and her mighty men: and they shall sleep a perpetual sleep, and not wake, says the King, whose name is the LORD of hosts.]]></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I will make drunk her princes, and her wise men, her captains, and her rulers, and her mighty men: and they shall sleep a perpetual sleep, and not wake, says the King, whose name is the LORD of hosts.]]></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us says the LORD of hosts; The broad walls of Babylon shall be utterly broken, and her high gates shall be burned with fire; and the people shall labour in vain, and the folk in the fire, and they shall be weary.]]></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us says the LORD of hosts; The broad walls of Babylon shall be utterly broken, and her high gates shall be burned with fire; and the people shall labour in vain, and the folk in the fire, and they shall be weary.]]></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us says the LORD of hosts; The broad walls of Babylon shall be utterly broken, and her high gates shall be burned with fire; and the people shall labour in vain, and the folk in the fire, and they shall be weary.]]></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The word which Jeremiah the prophet commanded Seraiah the son of Neriah, the son of Maaseiah, when he went with Zedekiah the king of Judah into Babylon in the fourth year of his reign. And this Seraiah was a quiet prince.]]></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The word which Jeremiah the prophet commanded Seraiah the son of Neriah, the son of Maaseiah, when he went with Zedekiah the king of Judah into Babylon in the fourth year of his reign. And this Seraiah was a quiet prince.]]></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So Jeremiah wrote in a book all the evil that should come upon Babylon, even all these words that are written against Babylon.]]></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So Jeremiah wrote in a book all the evil that should come upon Babylon, even all these words that are written against Babylon.]]></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So Jeremiah wrote in a book all the evil that should come upon Babylon, even all these words that are written against Babylon.]]></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And Jeremiah said to Seraiah, When you come to Babylon, and shall see, and shall read all these words;]]></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And Jeremiah said to Seraiah, When you come to Babylon, and shall see, and shall read all these words;]]></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Then shall you say, O LORD, you have spoken against this place, to cut it off, that none shall remain in it, neither man nor beast, but that it shall be desolate for ever.]]></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Then shall you say, O LORD, you have spoken against this place, to cut it off, that none shall remain in it, neither man nor beast, but that it shall be desolate for ever.]]></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Then shall you say, O LORD, you have spoken against this place, to cut it off, that none shall remain in it, neither man nor beast, but that it shall be desolate for ever.]]></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it shall be, when you have made an end of reading this book, that you shall bind a stone to it, and cast it into the midst of Euphrates:]]></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it shall be, when you have made an end of reading this book, that you shall bind a stone to it, and cast it into the midst of Euphrates:]]></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And you shall say, Thus shall Babylon sink, and shall not rise from the evil that I will bring upon her: and they shall be weary. Thus far are the words of Jeremiah.]]></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And you shall say, Thus shall Babylon sink, and shall not rise from the evil that I will bring upon her: and they shall be weary. Thus far are the words of Jeremia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0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5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சொல்லுகிறது என்னவென்றால்; இதோ, நான் பாபிலோனுக்கு விரோதமாகவும், எனக்கு விரோ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கிறவர்களின் மத்தியில் குடியிருக்கிறவர்களுக்கு விரோதமாகவும் அழிக்கும் காற்றை எழும்ப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ற்றுவாரைப் பாபிலோனுக்கு அனுப்புவேன்; அவர்கள் அதைத்தூற்றி, வெறுமையாக்கி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த்துநாளிலே அதற்கு விரோதமாய்ச் சூழ்ந்துகொண்டி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வில்லை நாணேற்றுகிறவனுக்கு விரோதமாகவும், தன் கவசத்தில் பெருமைபாராட்டுகிறவனுக்கு விரோத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வீரன் தன் வில்லை நாணேற்றக்கடவன்; அதின் வாலிபரைத் தப்பவிடாமல் அதின் சேனையை எ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பண்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த்திப்போடப்பட்டவர்கள் கல்தேயரின் தேசத்திலும், கொலைசெய்யப்பட்டவர்கள் அதின் வீதி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தேசம் இஸ்ரவேலின் பரிசுத்தருக்கு விரோதமாகச் செய்த அக்கிரமத்தினால் நிறைந்திருந்தும், 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தேவனாலும் இஸ்ரவேல் சேனைகளின் கர்த்தராலும் கைவிட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 பாபிலோனின் அக்கிரமத்தில் சங்காரமாகாதபடிக்கு அதின் நடுவிலிருந்து ஓடி, அவரவர்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துமாவைத் தப்புவியுங்கள்; இது கர்த்தர் அதினிடத்தில் பழிவாங்குகிற காலமாயிருக்கிறது; அவர் அ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ல் செலுத்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பிலோன் கர்த்தருடைய கையிலுள்ள பொற்பாத்திரம்; அது பூமி அனைத்தையும் வெறிக்கப்பண்ணினது; அதின் ம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திகள் குடித்தார்கள்; ஆகையால் ஜாதிகள் புத்திமயங்கி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பிலோன் சடிதியில் விழுந்து தகர்ந்தது; அதற்காக அலறுங்கள்; அதின் நோயை ஆற்றப் பிசின் 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ங்கள்; ஒருவேளை குண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பிலோனைக் குணமாக்கும்படிப் பார்த்தோம், அது குணமாகவில்லை; அதை விட்டுவிடுங்கள்; நாம் அவ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தேசங்களுக்குப் போகக்கடவோம்; அதின் ஆக்கினை வானமட்டும் ஏறி ஆகாயமண்டலங்கள் பரியந்தம் எட்டி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 நம்முடைய நீதியை வெளிப்படுத்தினார்; நம்முடைய தேவனாகிய கர்த்தரின் செயலைச் சீ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ரிப்போம் வா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ம்புகளைத் துலக்குங்கள்; கேடகங்களை நன்றாய்ச் செப்பனிடுங்கள்; கர்த்தர் மேதியருடைய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 எழுப்பினார்; பாபிலோனை அழிக்கவேண்டுமென்பதே அவருடைய நினைவு; இது கர்த்தர் வாங்கும் பழி, இது த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காக அவர் வாங்கும் ப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பிலோனின் மதில்கள்மேல் கொடியேற்றுங்கள், காவலைப் பலப்படுத்துங்கள், ஜாமங் காக்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ங்கள், பதிவிருப்பாரை வையுங்கள்; ஆனாலும் கர்த்தர் எப்படி நினைத்தாரோ அப்படியே தாம் பாபிலோ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ளுக்கு விரோதமாகச் சொன்னதைச் செய்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ரளான தண்ணீர்களின்மேல் வாசம்பண்ணுகிறவளே, திரண்ட சம்பத்துடையவளே, உனக்கு முடிவு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சைக்கு ஒழிவும்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ய்யாகவே, பச்சைக்கிளிகளைப் போல் திரளான மனுஷரால் உன்னை நிரம்பப்பண்ணுவேன்; அவர்கள் உ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வாரம் பண்ணுவார்கள் என்று சேனைகளின் கர்த்தர் தம்முடைய ஜீவனைக்கொண்டு ஆணை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 பூமியைத் தமது வல்லமையினால் உண்டாக்கி, பூச்சக்கரத்தைத் தமது ஞானத்தினால் படைத்து, வான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து பேரறிவினால் வி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சத்தமிடுகையில் திரளான தண்ணீர் வானத்தில் உண்டாகிறது; அவர் பூமியின் எல்லைகளிலிருந்து மேக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ப்பண்ணி, மழையுடனே மின்னல்களை உண்டாக்கி, காற்றைத் தமது பண்டசாலையிலிருந்து ஏவிவி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ஷர் அனைவரும் அறிவில்லாமல் மிருக குணமானார்கள்; தட்டார் அனைவரும் சுரூபங்களாலே வெட்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றார்கள்; அவர்கள் வார்ப்பித்த விக்கிரகம் பொய்யே, அவைகளில் சுவாச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கள் மாயையும் மகா எத்துமான கிரியையாயிருக்கிறது; அவைகள் விசாரிக்கப்படும் நாளிலே அழி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க்கோபின் பங்காயிருக்கிறவர் அவைகளைப்போல அல்ல, அவர் சர்வத்தையும் உண்டாக்கினவர்; இஸ்ரவேல்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ன கோத்திரம்; சேனைகளின் கர்த்தர் என்பது அவருடைய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 எனக்கு தண்டாயுதமும் அஸ்திராயுதமுமானவன்; நான் உன்னைக்கொண்டு ஜாதிகளை நொறு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க்கொண்டு ராஜ்யங்களை அ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உன்னைக்கொண்டு குதிரையையும், குதிரை வீரனையும் நொறுக்குவேன்; உன்னைக்கொண்டு இரத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வீரனையும் நொறு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உன்னைக்கொண்டு புருஷனையும் ஸ்திரீயையும் நொறுக்குவேன்; உன்னைக்கொண்டு கிழவனையும் இளைஞ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குவேன்; உன்னைக்கொண்டு வாலிபனையும் கன்னிகையையும் நொறு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உன்னைக்கொண்டு மேய்ப்பனையும் அவனுடைய மந்தையையும் நொறுக்குவேன்; உன்னைக்கொண்டு உழவனையும்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ழவுகாளைகளையும் நொறுக்குவேன்; உன்னைக்கொண்டு அதிபதிகளையும் அதிகாரிகளையும் நொறு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பிலோனுக்கும் கல்தேயர் தேசத்தின் சகல குடிகளுக்கும், அவர்கள் உங்கள் கண்களுக்கு முன்பா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னில் செய்த அவர்களுடைய எல்லாப் பொல்லாப்புக்காகவும் பழிவாங்குவே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தோ, பூமியை எல்லாம் கெடுக்கிற கேடான பர்வதமே, நான் உனக்கு விரோதமாக வந்து, என் கையை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 நீட்டி, உன்னைக் கன்மலைகளிலிருந்து உருட்டி, உன்னை எரிந்துபோன, பர்வதமாக்கிப்போடு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லைக்கல்லுக்காகிலும் அஸ்திபாரக்கல்லுக்காகிலும் ஒரு கல்லையும் உன்னிலிருந்து எடுக்க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என்றென்றைக்கும் பாழாய்க்கிடக்கிற ஸ்தலமாவாய்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சத்திலே கொடியேற்றுங்கள்; ஜாதிகளுக்குள் எக்காளம் ஊதுங்கள்; ஜாதிகளை அதற்கு விரோத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ப்படுத்துங்கள்; ஆரராத், மின்னி, அஸ்கெனாஸ் என்னும் ராஜ்யங்களை அதற்கு விரோதமாகத் தளகர்த்த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ங்கட்டுங்கள்; சுணையுள்ள வெட்டுக்கிளிகள்போன்ற குதிரைகளை வரப்பண்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மேதியாதேசத்தின் ராஜாக்களும் அதின் தலைவரும் அதின் சகல அதிகாரிகளும் அவரவருடைய ராஜ்யபார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ன சகல தேசத்தாருமாகிய ஜாதிகளை அதற்கு விரோதமாக ஆயத்தப்படு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தேசம் அதிர்ந்து வேதனைப்படும்; பாபிலோன் தேசத்தைக் குடியில்லாதபடிப் பாழா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க்கு விரோதமாய்க் கர்த்தர் நினைத்தவைகள் நிலை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பிலோனின் பராக்கிரமசாலிகள் யுத்தம்பண்ணாமல், கோட்டைகளில் இருந்துவிட்டார்கள்; அவர்கள் பராக்கி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ந்து பேடிகளானார்கள்; அதின் வாசஸ்தலங்களைக் கொளுத்திப்போட்டார்கள்; அதின் தாழ்ப்பாள்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டையாந்திர முனைதுவக்கி அவனுடைய பட்டணம் பிடிபட்டது என்றும்; துறைவழிகள் அகப்பட்டுப்போய், நாண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ல் சுட்டெரிக்கப்பட்டது என்றும், யுத்த மனுஷர் கலங்கியிருக்கிறார்கள் என்றும் பா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 அறி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ஞ்சற்காரன்மேல் அஞ்சற்காரனும் தூதன்மேல் தூதனும் ஓ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பிலோன் குமாரத்தி மிதிக்கப்படுங் களத்துக்குச் சமானம்; அதைப்போரடிக்குங் காலம் வந்தது;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ஞ்சக்காலத்திலே அறுப்புக்காலம் அதற்கு வரும் என்று இஸ்ரவேலின் தேவனாகிய சேனைகளி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பிலோன் ராஜாவாகிய நேபுகாத்நேச்சார் என்னைப் பட்சித்தான், என்னைக் கலங்கடித்தான், என்னை வெ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மாக வைத்துப்போனான்; வலுசர்ப்பம்போல என்னை விழுங்கி, என் சுவையுள்ள பதார்த்தங்களால் தன் வ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னான், என்னைத் துரத்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எனக்கும் என் இனத்தாருக்கும் செய்த கொடுமையின் பழி பாபிலோன் மேல் வரக்கடவதென்று சீயோனில் வாசமான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ள்; என் இரத்தப்பழி கல்தேயர் தேசத்துக் குடிகளின்மேல் வரக்கடவதென்று எருசலேம் என்பவ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ஆகையால் கர்த்தர் சொல்லுகிறது என்னவென்றால்; இதோ, நான் உனக்காக வழக்காடி, உன் பழிக்குப் பழி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கடலை வறளவும் அதின் ஊற்றைச் சுவறவும்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ழுது பாபிலோன் குடியில்லாத மண்மேடுகளும், வலுசர்ப்பங்களின் தாபரமும், பா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சல்போடப்படுதலுக்கு இடமுமாய்ப்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ஏகமாய் அவர்கள் சிங்கங்களைப் போலக் கெர்ச்சித்து, சிங்கங்குட்டிகளைப்போலச் சத்தமி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ர்கள் களிக்கும் சமயத்திலே நான் அவர்கள் குடிக்கும் பானத்தை அவர்களுக்குக்; குடிக்கக்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ள்ளத்தக்கதாக அவர்களை வெறியாக்குவேன்; அதினால் அவர்கள் என்றென்றைக்கும் விழிக்காத நி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வா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வர்கள் ஆட்டுக்குட்டிகளைப் போலவும், ஆட்டுக்கடாக்களைப்போலவும், வெள்ளாட்டுக்கடாக்களைப்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ப்பட இறங்கிப்போகப் 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சேசாக்கு பிடியுண்டு, பூமிமுழுதும் புகழும் புகழ்ச்சி அகப்பட்டது எப்படி? ஜாதிகளுக்குள்ளே பா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மிப்பானது எ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சமுத்திரம் பாபிலோன்மேல் புரண்டுவந்தது; அதின் அலைகளின் திரட்சியினால் அது மூட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தின் பட்டணங்கள் பாழுமாய், வறட்சியும் வனாந்தரமுமான பூமியுமாய், ஒரு மனுஷனும் குடியிராதது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த்திரனும் கடவாததுமான நிலமுமாய்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நான் பாபிலோனில் இருக்கிற பேலைத் தண்டிப்பேன்; அது விழுங்கினதை அதின் வாயிலிருந்து கக்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திகள் இனி அதினிடத்திற்கு ஓடிவரமாட்டார்கள், பாபிலோனின் மதிலும் வி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என் ஜனங்களே, நீங்கள் அதின் நடுவிலிருந்து புறப்படுங்கள்; கர்த்தருடைய கோபத்தின் உக்கிரத்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ம்படி அவனவன் தன்தன் ஆததுமாவை இரட்சித்துக்கொள்ள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உங்கள் இருதயம் துவளாமலும், தேசத்தில் கேட்கப்படும் செய்தியினால் நீங்கள் பயப்படாமலும் இ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வருஷத்திலே ஒரு செய்தி கேட்கப்பட்டு, பின்பு மறுவருஷத்திலே வேறு செய்தி கேட்கப்படும்;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 உண்டாகும்; ஆளுகிறவன்மேல் ஆளுகிறவன் 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ஆகையால், இதோ, நான் பாபிலோனின் விக்கிரகங்களை தண்டிக்கும் நாட்கள் வரும், அப்பொழுது அதின்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ம் கலங்கும்; அதில் கொலையுண்கிற யாவரும் அதின் நடுவில் விழுந்துகி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வானமும் பூமியும் அவைகளிலுள்ள யாவும் பாபிலோன்மேல் கெம்பீரிக்கும்; பாழ்க்கடிக்கிறவர்கள்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யிருந்து வருவா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பாபிலோன் இஸ்ரவேலில் கொலையுண்டவர்களை விழப்பண்ணினதுபோல, பாபிலோனிலும் சமஸ்த தேச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ண்கிறவர்கள் 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பட்டயத்துக்குத் தப்பினவர்களே, தங்கித்தரியாமல் நடந்துவாருங்கள்; தூரத்திலே கர்த்தரை நினை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 உங்கள் ஞாபகத்தில் வர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நிந்தையைக் கேட்டதினால் வெட்கப்பட்டோம்; கர்த்தருடைய ஆலயத்தின் பரிசுத்த ஸ்தலங்களின்மேல் அந்நி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தினால் நாணம் நம்முடைய முகங்களை மூடி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ஆகையால், கர்த்தர் சொல்லுகிறது என்னவென்றால்; இதோ, நான் அதின் விக்கிரகங்களுக்கு விரோ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ம் நாட்கள் வரும்; அப்பொழுது அதின் தேசமெங்கும் கொலையுண்கிறவர்கள் கத்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பாபிலோன் வானபரியந்தம் ஏறினாலும், அது தன் பலமான அரணை உயர்த்தினாலும், அது தன் பலமான அர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த்தினாலும், அதைப் பாழாக்குகிறவர்கள் என்னிடத்திலிருந்து வருவா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பாபிலோனிலிருந்து கூக்குரலின் சத்தமும், கல்தேயர் தேசத்திலிருந்து மகா சங்காரமும் கேட்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கர்த்தர் பாபிலோனைப் பாழாக்கி அதிலுள்ள பெரிய சத்தத்தை ஒழியப்பண்ணுவார்; அவர்களுடைய அலைகள் தி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களைப்போல இரையும், அவர்களுடைய சத்தம் அமளி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பாபிலோனைப் பாழாக்குகிறவன் அதின்மேல் வருகிறான்; அதின் பராக்கிரமசாலிகள் பிடிபடுவார்கள்;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லுகள் முறிந்துபோகும்; சரிகட்டுகிற தேவனாகிய கர்த்தர் நிச்சயமாகப் பதில் அளி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அதின் பிரபுக்களையும் அதின் ஞானிகளையும் அதின் தலைவரையும் அதின் அதிகாரிகளை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களையும் வெறிக்கப்பண்ணுவேன்; அப்பொழுது அவர்கள் என்றென்றைக்கும் விழிக்காத தூக்கமா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 விழுவார்கள் என்று சேனைகளின் கர்த்தர் என்னும் நாமமுள்ள ராஜா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பாபிலோனின் விஸ்தீரணமான மதில்கள் முற்றிலும் தரையாக்கப்பட்டு, அதின் உயரமான வாசல்கள் அக்கி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க்கப்படும்; அப்படியே ஜனங்கள் பிரயாசப்பட்டது விருதாவாகவும், ஜாதிகள் வருத்தப்பட்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தித்தது அக்கினிக்கு இரையுமாகுமெ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பாபிலோன்மேல் வரும் எல்லாத் தீங்கையும், பாபிலோனுக்கு விரோதமாக எழுதப்பட்ட இந்த எல்லா வசன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மியா ஒரு புஸ்தகத்தில் எழு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யூதாவின் ராஜாவாகிய சிதேக்கியா ராஜ்யபாரம்பண்ணும் நாலாம் வருஷத்திலே பாபிலோனுக்குப் போன சம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 கூடப்போன மசெயாவின் மகனாகிய நேரியாவின் குமாரனும் சாந்தகுணமுள்ள பிரபுவுமாகிய செராயா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மியா தீர்க்கதரிசி கற்பித்த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எரேமியா செராயாவை நோக்கி: நீ பாபிலோனுக்கு வந்தபின்பு நீ இதைப் பார்த்து, இந்த எல்லா வசன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ச் 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கர்த்தாவே, இந்த ஸ்தலத்திலே மனுஷனும் மிருகமுமுதலாய்த் தங்கித்தரிக்காதபடிக்கும்,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றைக்கும் பாழாய்க் கிடக்கும்படிக்கும், அதை அழித்துப்போடுவேன் என்று தேவரீர் அதை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த்தீர் என்பதை நீ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நீ இந்தப் புஸ்தகத்தை வாசித்துத் தீர்ந்தபோது, அதிலே ஒரு கல்லைக்கட்டி, அதை ஐப்பிராத்து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றிந்து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இப்படியே பாபிலோன் முழுகிப் போகும், நான் அதின்மேல் வரப்பண்ணும் தீங்கினால் எழுந்திருக்கமாட்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த்து விழுவார்கள் என்றார் என்று சொல்லுவாயாக என்றான். எரேமியாவின் வசனங்கள் இவ்வளவோடே மு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1]]></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2026-11-01T08:45:35Z</dcterms:created>
  <dcterms:modified xsi:type="dcterms:W3CDTF">2026-11-01T08:45:35Z</dcterms:modified>
  <dc:title>எரேமியா : 51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