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ானங்களுக்குக் காரிருளை உடுத்தி, இரட்டை அவைகளின் மூடுசீலையாக்க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என்செவியைத் திறந்தார்; நான் எதிர்க்கவுமில்லை, நான் பின்வாங்கவ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என்செவியைத் திறந்தார்; நான் எதிர்க்கவுமில்லை, நான் பின்வாங்க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ఈలాగు సెలవిచ్చుచున్నాడు నేను మీ తల్లిని విడనాడిన పరిత్యాగ పత్రిక ఎక్కడనున్నది?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లవారిలో ఎవనికి మిమ్మును అమి్మవేసితిని? మీ దోషములనుబట్టి మీరు అమ్మబడితిరి మీ అతిక్రమముల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తల్లి పరిత్యాగము చే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వచ్చినప్పుడు ఎవడును లేకపోనేల? నేను పిలిచినప్పుడు ఎవడును ఉత్తరమియ్యకుండనేల? నా చెయ్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ింపలేనంత కురచయై పోయెనా?విడిపించుటకు నాకు శక్తిలేదా?నా గద్దింపుచేత సముద్రమును ఎండబెట్ట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ులను ఎడారిగా చేయుదును నీళ్లు లేనందున వాటి చేపలు కంపుకొట్టి దాహముచేత చచ్చ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కాశము చీకటి కమ్మజేయుచున్నాను అవి గోనెపట్ట ధరింపజేయ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లసినవానిని మాటలచేత ఊరడించు జ్ఞానము నాకు కలుగునట్లు శిష్యునికి తగిన నోరు యెహోవా నాకు ద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 శిష్యులువినునట్లుగా నేను వినుటకై ఆయన ప్రతి యుదయమున నాకు విను బుద్ధి పుట్ట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గు యెహోవా నా చెవికి విను బుద్ధి పుట్టింపగా నేను ఆయనమీద తిరుగుబాటు చేయలేదు వినకుండ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పో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ొట్టువారికి నా వీపును అప్పగించితిని వెండ్రుకలు పెరికివేయువారికి నా చెంపలను అప్ప గి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మి్మవేయువారికిని అవమానపరచువారికిని నా ముఖము దాచుకొన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భువగు యెహోవా నాకు సహాయము చేయువాడు గనుక నేను సిగ్గుపడలేదు నేను సిగ్గుపడనని యెరిగి నా ముఖ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కుముకిరాతివలె చేసి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న్ను నీతిమంతునిగా ఎంచువాడు ఆసన్నుడై యున్నాడు నాతో వ్యాజ్యెమాడువాడెవడు? మనము కూడ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జ్యెమాడుదము నా ప్రతివాది యెవడు? అతని నాయొద్దకు రా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భువగు యెహోవా నాకు సహాయము చేయును నామీద నేరస్థాపనచేయువాడెవడు? వారందరు వస్త్ర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గిలిపోవుదురు చిమ్మెట వారిని తిన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లో యెహోవాకు భయపడి ఆయన సేవకునిమాట వినువాడెవడు? వెలుగులేకయే చీకటిలో నడచువాడు యెహోవా నా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ి తన దేవుని నమ్మ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గో అగ్ని రాజబెట్టి అగ్నికొరవులను మీచుట్టు పెట్టుకొనువారలారా, మీ అగ్ని జ్వాలలో నడువ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బెట్టిన అగ్ని కొరవులలో నడువుడి నా చేతివలన ఇది మీకు కలుగుచున్నది మీరు వేదనగలవారై పండుకొన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2026-10-21T06:18:34Z</dcterms:created>
  <dcterms:modified xsi:type="dcterms:W3CDTF">2026-10-21T06:18:34Z</dcterms:modified>
  <dc:title>యెషయా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