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numbered the people that were with him, and set captains of thousands, and captains of hundreds over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numbered the people that were with him, and set captains of thousands, and captains of hundreds over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ent forth a third part of the people under the hand of Joab, and a third part under the hand of Abishai the son of Zeruiah, Joab's brother, and a third part under the hand of Ittai the Gittite. And the king said unto the people, I will surely go forth with you myself also.]]></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ent forth a third part of the people under the hand of Joab, and a third part under the hand of Abishai the son of Zeruiah, Joab's brother, and a third part under the hand of Ittai the Gittite. And the king said unto the people, I will surely go forth with you myself also.]]></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ent forth a third part of the people under the hand of Joab, and a third part under the hand of Abishai the son of Zeruiah, Joab's brother, and a third part under the hand of Ittai the Gittite. And the king said unto the people, I will surely go forth with you myself als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eople answered, You shall not go forth: for if we flee away, they will not care for us; neither if half of us die, will they care for us: but now you are worth ten thousand of us: therefore now it is better that you help us out of the cit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eople answered, You shall not go forth: for if we flee away, they will not care for us; neither if half of us die, will they care for us: but now you are worth ten thousand of us: therefore now it is better that you help us out of the cit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eople answered, You shall not go forth: for if we flee away, they will not care for us; neither if half of us die, will they care for us: but now you are worth ten thousand of us: therefore now it is better that you help us out of the cit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eople answered, You shall not go forth: for if we flee away, they will not care for us; neither if half of us die, will they care for us: but now you are worth ten thousand of us: therefore now it is better that you help us out of the cit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said unto them, What seems you best I will do. And the king stood by the gate side, and all the people came out by hundreds and by thousand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said unto them, What seems you best I will do. And the king stood by the gate side, and all the people came out by hundreds and by thousand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commanded Joab and Abishai and Ittai, saying, Deal gently for my sake with the young man, even with Absalom. And all the people heard when the king gave all the captains charge concerning Absalo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commanded Joab and Abishai and Ittai, saying, Deal gently for my sake with the young man, even with Absalom. And all the people heard when the king gave all the captains charge concerning Absalo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king commanded Joab and Abishai and Ittai, saying, Deal gently for my sake with the young man, even with Absalom. And all the people heard when the king gave all the captains charge concerning Absalo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 people went out into the field against Israel: and the battle was in the wood of Ephra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 the people of Israel were slain before the servants of David, and there was there a great slaughter that day of twenty thousand m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 the people of Israel were slain before the servants of David, and there was there a great slaughter that day of twenty thousand m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battle was there scattered over the face of all the country: and the wood devoured more people that day than the sword devour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battle was there scattered over the face of all the country: and the wood devoured more people that day than the sword devour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bsalom met the servants of David. And Absalom rode upon a mule, and the mule went under the thick boughs of a great oak, and his head caught hold of the oak, and he was taken up between the heaven and the earth; and the mule that was under him went aw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bsalom met the servants of David. And Absalom rode upon a mule, and the mule went under the thick boughs of a great oak, and his head caught hold of the oak, and he was taken up between the heaven and the earth; and the mule that was under him went aw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bsalom met the servants of David. And Absalom rode upon a mule, and the mule went under the thick boughs of a great oak, and his head caught hold of the oak, and he was taken up between the heaven and the earth; and the mule that was under him went aw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bsalom met the servants of David. And Absalom rode upon a mule, and the mule went under the thick boughs of a great oak, and his head caught hold of the oak, and he was taken up between the heaven and the earth; and the mule that was under him went aw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 certain man saw it, and told Joab, and said, Behold, I saw Absalom hanged in an oak.]]></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 certain man saw it, and told Joab, and said, Behold, I saw Absalom hanged in an oak.]]></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ab said unto the man that told him, And, behold, you saw him, and why did you not strike him there to the ground? and I would have given you ten shekels of silver, and a gird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ab said unto the man that told him, And, behold, you saw him, and why did you not strike him there to the ground? and I would have given you ten shekels of silver, and a gird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ab said unto the man that told him, And, behold, you saw him, and why did you not strike him there to the ground? and I would have given you ten shekels of silver, and a gird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an said unto Joab, Though I should receive a thousand shekels of silver in mine hand, yet would I not put forth mine hand against the king's son: for in our hearing the king charged you and Abishai and Ittai, saying, Beware that none touch the young man Absalo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an said unto Joab, Though I should receive a thousand shekels of silver in mine hand, yet would I not put forth mine hand against the king's son: for in our hearing the king charged you and Abishai and Ittai, saying, Beware that none touch the young man Absalo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an said unto Joab, Though I should receive a thousand shekels of silver in mine hand, yet would I not put forth mine hand against the king's son: for in our hearing the king charged you and Abishai and Ittai, saying, Beware that none touch the young man Absalo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an said unto Joab, Though I should receive a thousand shekels of silver in mine hand, yet would I not put forth mine hand against the king's son: for in our hearing the king charged you and Abishai and Ittai, saying, Beware that none touch the young man Absalo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therwise I should have wrought falsehood against mine own life: for there is no matter hid from the king, and you yourself would have set yourself against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therwise I should have wrought falsehood against mine own life: for there is no matter hid from the king, and you yourself would have set yourself against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Joab, I may not tarry thus with you. And he took three darts in his hand, and thrust them through the heart of Absalom, while he was yet alive in the midst of the oak.]]></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Joab, I may not tarry thus with you. And he took three darts in his hand, and thrust them through the heart of Absalom, while he was yet alive in the midst of the oak.]]></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Joab, I may not tarry thus with you. And he took three darts in his hand, and thrust them through the heart of Absalom, while he was yet alive in the midst of the oak.]]></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en young men that bare Joab's armour compassed about and stroke Absalom, and slew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en young men that bare Joab's armour compassed about and stroke Absalom, and slew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oab blew the trumpet, and the people returned from pursuing after Israel: for Joab held back the peop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oab blew the trumpet, and the people returned from pursuing after Israel: for Joab held back the peop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took Absalom, and cast him into a great pit in the wood, and laid a very great heap of stones upon him: and all Israel fled every one to his ten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took Absalom, and cast him into a great pit in the wood, and laid a very great heap of stones upon him: and all Israel fled every one to his ten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Absalom in his lifetime had taken and reared up for himself a pillar, which is in the king's dale: for he said, I have no son to keep my name in remembrance: and he called the pillar after his own name: and it is called unto this day, Absalom's plac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Absalom in his lifetime had taken and reared up for himself a pillar, which is in the king's dale: for he said, I have no son to keep my name in remembrance: and he called the pillar after his own name: and it is called unto this day, Absalom's plac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Absalom in his lifetime had taken and reared up for himself a pillar, which is in the king's dale: for he said, I have no son to keep my name in remembrance: and he called the pillar after his own name: and it is called unto this day, Absalom's plac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said Ahimaaz the son of Zadok, Let me now run, and bear the king tidings, how that the LORD has avenged him of his enemi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n said Ahimaaz the son of Zadok, Let me now run, and bear the king tidings, how that the LORD has avenged him of his enemi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ab said unto him, You shall not bear tidings this day, but you shall bear tidings another day: but this day you shall bear no tidings, because the king's son is de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ab said unto him, You shall not bear tidings this day, but you shall bear tidings another day: but this day you shall bear no tidings, because the king's son is de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ab said unto him, You shall not bear tidings this day, but you shall bear tidings another day: but this day you shall bear no tidings, because the king's son is de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said Joab to Cushi, Go tell the king what you have seen. And Cushi bowed himself unto Joab, and r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Ahimaaz the son of Zadok yet again to Joab, But howsoever, let me, I pray you, also run after Cushi. And Joab said, Wherefore will you run, my son, seeing that you have no tidings read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Ahimaaz the son of Zadok yet again to Joab, But howsoever, let me, I pray you, also run after Cushi. And Joab said, Wherefore will you run, my son, seeing that you have no tidings read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said Ahimaaz the son of Zadok yet again to Joab, But howsoever, let me, I pray you, also run after Cushi. And Joab said, Wherefore will you run, my son, seeing that you have no tidings read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owsoever, said he, let me run. And he said unto him, Run. Then Ahimaaz ran by the way of the plain, and outran Cushi.]]></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owsoever, said he, let me run. And he said unto him, Run. Then Ahimaaz ran by the way of the plain, and outran Cushi.]]></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sat between the two gates: and the watchman went up to the roof over the gate unto the wall, and lifted up his eyes, and looked, and behold a man running alon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sat between the two gates: and the watchman went up to the roof over the gate unto the wall, and lifted up his eyes, and looked, and behold a man running alon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David sat between the two gates: and the watchman went up to the roof over the gate unto the wall, and lifted up his eyes, and looked, and behold a man running alon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watchman cried, and told the king. And the king said, If he be alone, there is tidings in his mouth. And he came swiftly, and drew nea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watchman cried, and told the king. And the king said, If he be alone, there is tidings in his mouth. And he came swiftly, and drew ne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watchman saw another man running: and the watchman called unto the gate keeper, and said, Behold another man running alone. And the king said, He also brings tiding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watchman saw another man running: and the watchman called unto the gate keeper, and said, Behold another man running alone. And the king said, He also brings tiding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watchman said, It seems to me that the running of the foremost is like the running of Ahimaaz the son of Zadok. And the king said, He is a good man, and comes with good tiding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watchman said, It seems to me that the running of the foremost is like the running of Ahimaaz the son of Zadok. And the king said, He is a good man, and comes with good tiding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watchman said, It seems to me that the running of the foremost is like the running of Ahimaaz the son of Zadok. And the king said, He is a good man, and comes with good tiding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himaaz called, and said unto the king, All is well. And he fell down to the earth upon his face before the king, and said, Blessed be the LORD your God, which has delivered up the men that lifted up their hand against my lord the king.]]></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himaaz called, and said unto the king, All is well. And he fell down to the earth upon his face before the king, and said, Blessed be the LORD your God, which has delivered up the men that lifted up their hand against my lord the king.]]></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himaaz called, and said unto the king, All is well. And he fell down to the earth upon his face before the king, and said, Blessed be the LORD your God, which has delivered up the men that lifted up their hand against my lord the king.]]></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king said, Is the young man Absalom safe? And Ahimaaz answered, When Joab sent the king's servant, and me your servant, I saw a great tumult, but I knew not what it wa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king said, Is the young man Absalom safe? And Ahimaaz answered, When Joab sent the king's servant, and me your servant, I saw a great tumult, but I knew not what it wa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king said, Is the young man Absalom safe? And Ahimaaz answered, When Joab sent the king's servant, and me your servant, I saw a great tumult, but I knew not what it wa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king said unto him, Turn aside, and stand here. And he turned aside, and stood still.]]></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behold, Cushi came; and Cushi said, Tidings, my lord the king: for the LORD has avenged you this day of all them that rose up against you.]]></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behold, Cushi came; and Cushi said, Tidings, my lord the king: for the LORD has avenged you this day of all them that rose up against you.]]></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king said unto Cushi, Is the young man Absalom safe? And Cushi answered, The enemies of my lord the king, and all that rise against you to do you hurt, be as that young man i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king said unto Cushi, Is the young man Absalom safe? And Cushi answered, The enemies of my lord the king, and all that rise against you to do you hurt, be as that young man i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king said unto Cushi, Is the young man Absalom safe? And Cushi answered, The enemies of my lord the king, and all that rise against you to do you hurt, be as that young man i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king was much moved, and went up to the chamber over the gate, and wept: and as he went, thus he said, O my son Absalom, my son, my son Absalom! would God I had died for you, O Absalom, my son, my so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king was much moved, and went up to the chamber over the gate, and wept: and as he went, thus he said, O my son Absalom, my son, my son Absalom! would God I had died for you, O Absalom, my son, my s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king was much moved, and went up to the chamber over the gate, and wept: and as he went, thus he said, O my son Absalom, my son, my son Absalom! would God I had died for you, O Absalom, my son, my s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தன்னோடிருந்த ஜனங்களை இலக்கம் பார்த்து, அவர்கள்மேல் ஆயிரத்துக்கு அதிபதிகளையும், நூ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யும்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ன்பு தாவீது ஜனங்களில் மூன்றில் ஒரு பங்கை யோவாபின் வசமாகவும், மூன்றில் ஒரு பங்கைச் செரு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ம் யோவாபின் சகோதரனுமான அபிசாயின் வசமாகவும், மூன்றில் ஒரு பங்கைக் கித்தியனாகிய ஈத்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கவும் அனுப்பி: நானும் உங்களோடேகூடப் புறப்பட்டு வருவேன் என்று ராஜா ஜனங்களிடத்தில்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ஜனங்களோ: நீர் புறப்படவேண்டாம்; நாங்கள் முறிந்தோடிப்போனாலும், அவர்கள் எங்கள் காரி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பொருட்டாக எண்ணமாட்டார்கள்; எங்களில் பாதிப்பேர் செத்துப்போனாலும், எங்கள் காரியத்தைப்பற்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ப்படமாட்டார்கள்; நீரோ, எங்களில் பதினாயிரம்பேருக்குச் சரி; நீர் பட்டணத்தில் இரு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உதவிசெய்கிறது எங்களுக்கு நலமாயிருக்கு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ராஜா அவர்களைப்பார்த்து: உங்களுக்கு நலமாய்த் தோன்றுகிறதைச் செய்வேன் என்று சொல்லி,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லிமுகவாசல் ஓரத்திலே நின்றான்; ஜனங்கள் எல்லாரும் நூறுநூறாகவும், ஆயிரம் ஆயிரமாகவும் பு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ராஜா யோவாபையும், அபிசாயையும், ஈத்தாயையும் நோக்கி: பிள்ளையாண்டானாகிய அப்சலோமை என்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வாய் நடப்பியுங்கள் என்று கட்டளையிட்டான்; இப்படி ராஜா அப்சலோமைக்குறித்து அதிபதிகளு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தை ஜனங்கள் எல்லாரும் கே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ஜனங்கள் வெளியே இஸ்ரவேலருக்கு எதிராகப் புறப்பட்டபிற்பாடு, எப்பிராயீம் காட்டிலே யுத்தம்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ங்கே இஸ்ரவேல் ஜனங்கள் தாவீதின் சேவகருக்கு முன்பாக முறிய அடிக்கப்பட்டார்கள்; அங்கே அன்றைய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னாயிரம்பேர் மடியத்தக்கதாக பெரிய சங்கார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த்தம் அந்த தேசம் எங்கும் பரந்தது; அன்றையதினம் பட்டயம் பட்சித்த ஜனங்களைப்பார்க்கிலும்,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த்த ஜனம் அ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சலோம் தாவீதின் சேவகருக்கு எதிர்ப்பட்டான்; அப்சலோம் கோவேறு கழுதையின்மேல் ஏறிவரும்போது,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று கழுதை சன்னல் பின்னலான ஒரு பெரிய கர்வாலிமரத்தின் கீழவந்ததினால், அவனுடைய தலை கர்வாலிம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க்கொண்டு, அவன் வானத்துக்கும் பூமிக்கும் நடுவே தொங்கினான்; அவன் ஏறியிருந்த கோவேறு கழுதை அ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 ஒருவன் கண்டு, யோவாபுக்கு அறிவித்து: இதோ, அப்சலோமை ஒரு கர்வாலிமரத்திலே தொங்க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வாப் தனக்கு அதை அறிவித்தவனை நோக்கி: நீ அதைக் கண்டாயே; பின்னை, ஏன் அவனை அங்கே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தள்ளிப்போடவில்லை? நான் உனக்குப் பத்து வெள்ளிக்காசையும் ஒரு கச்சையையும் கொ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யுள்ளவனாயி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 மனுஷன் யோவாபை நோக்கி: என் கைகளில் ஆயிரம் வெள்ளிக்காசு நிறுத்துக் கொடுக்கப்பட்டாலு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டைய குமாரன்மேல் என் கையை நீட்டமாட்டேன்; பிள்ளையாண்டானாகிய அப்சலோமை நீங்கள் அ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ற்றுங்கள் என்று ராஜா உமக்கும் அபிசாய்க்கும் ஈத்தாய்க்கும் எங்கள் காதுகள்கே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ஜாவுக்கு ஒரு காரியமும் மறைவாயிருக்கமட்டாது, ஆதலால் நான் அதைச் செய்வேனாகில், என் பிராண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ச் செய்பவனாவேன், நீரும் எனக்கு விரோதமாயிரு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தலால் யோவாப்: நான் இப்படி உன்னோடே பேசி, தாமதிக்கமாட்டேன் என்று சொல்லி, தன் கையிலே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யங்களை எடுத்துக்கொண்டு, அப்சலோம் இன்னும் கர்வாலிமரத்தின் நடுவிலே உயிரோடே தொங்குகையில்,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ஞ்சிலே கு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யோவாபின் ஆயுததாரிகளாகிய பத்து சேவகர் அப்சலோமைச் சூழ்ந்து அவனை அ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யோவாப் எக்காளம்ஊதி ஜனங்களை நிறுத்திப்போட்டபடியினால், ஜனங்கள் இஸ்ரவேலைப் பின்தொட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த் தி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அப்சலோமை எடுத்து, அவனைக் காட்டிலுள்ள ஒரு பெரிய குழியிலே போட்டு, அவன்மேல்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கற்குவியலைக் குவித்தார்கள்; இஸ்ரவேலர் எல்லாரும் அவரவர் தங்கள் கூடாரங்களு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சலோம் உயிரோடே இருக்கையில் என் பேரை நினைக்கப்பண்ணும்படியாக எனக்குக் குமாரன் இல்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ராஜாவின் பள்ளத்தாக்கிலே தனக்கென்று ஒரு தூணை நிறுத்தி அந்தத் தூணுக்குத் தன் பே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ந்தான்; அது இந்நாள்வரைக்கும் அப்சலோமின் அடையாளம் என்று சொல்ல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தோக்கின் குமாரனாகிய அகிமாஸ்: கர்த்தர் ராஜாவை அவர் சத்துருக்களின் கைக்கு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ஞ்செய்தார் என்னும் செய்தியை அவருக்குக் கொண்டுபோக, நான் ஓட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வாப் அவனை நோக்கி: இன்றையதினம் நீ செய்தியைக் கொண்டுபோகக் கூடாது; இன்னொருநாளிலே நீ செய்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லாம்; ராஜாவின் குமாரன் செத்தபடியினால், இன்றைக்கு நீ செய்தியைக் கொண்டுபோக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வாப் கூஷியை நோக்கி: நீ போய் கண்டதை ராஜாவுக்கு அறிவி என்றான்; கூஷி யோவாபை வணங்கி ஓ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தோக்கின் குமாரனாகிய அகிமாஸ் இன்னும் யோவாபை நோக்கி: எப்படியானாலும் கூஷியின் பிறகாலே 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ட்டுமே என்று திரும்பக் கேட்டதற்கு, யோவாப்: என் மகனே, சொல்லும்படிக்கு உனக்கு நல்ல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திருக்கையில், நீ ஓடவேண்டிய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 அவன்: எப்படியானாலும் நான் ஓடுவேன் என்றான்; அப்பொழுது யோவாப்: ஓடு என்றான்;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மாஸ் சமனான பூமிவழியாயோடி கூஷிக்கு முந்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து இரண்டு ஒலிமுகக் கெவுனி வாசலுக்கு நடுவாக உட்கார்ந்திருந்தான்; ஜாமங்கா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ங்கத்திலிருக்கிற கெவுனியின்மேல் நடந்து, தன் கண்களைத் ஏறெடுத்து, ஒரு மனுஷன் தனியே ஓடிவரு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ப்பிட்டு ராஜாவுக்கு அறிவித்தான்; அப்பொழுது ராஜா: அவன் ஒருவனாய் வந்தால் அவன் வாயிலே நல்ல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என்றான்; அவன் ஓடி கிட்டவரு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ஜாமங்காக்கிறவன், வேறொருவன் ஓடிவருகிறதைக் கண்டு: அதோ பின்னொருவன் தனியே ஓடிவருகிறான் என்று வா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றவனோடே கூப்பிட்டுச்சொன்னான்: அப்பொழுது ராஜா: அவனும் நல்ல செய்தி கொண்டுவருகி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லும் ஜாமங்காக்கிறவன் முந்தினவனுடைய ஓட்டம் சாதோக்கின் மகன் அகிமாசுடைய ஓட்டம்போலிக்கிற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 தோன்றுகிறது என்றான்; அப்பொழுது ராஜா: அவன் நல்ல மனுஷன்; அவன் நல்ல செய்தி சொல்ல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கிமாஸ் வந்து ராஜாவை நோக்கி: சமாதானம் என்று சொல்லி, முகங்குப்புறவிழுந்து, ராஜாவை வண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என் ஆண்டவருக்கு விரோதமாய்த் தங்கள் கைகளை எடுத்த மனுஷரை ஒப்புக்கொடுத்திருக்கிற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க்கு ஸ்தோத்திரம் உண்டாவதா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ராஜா: பிள்ளையாண்டானாகிய அப்சலோம் சுகமாயிருக்கிறானா என்று கேட்டதற்கு, அகிமாஸ் யோ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வேலைக்காரயும் உம்முடைய அடியானையும் அனுப்புகிறபோது, ஒருபெரிய சந்தடியிருந்தது; ஆனாலு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தென்று தெ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ராஜா: நீ அங்கேபோய் நில் என்றான்; அவன் ஒரு பக்கத்தில் போய்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தோ, கூஷி வந்து: ராஜாவாகிய என் ஆண்டவனே, நற்செய்தி, இன்று கர்த்தர் உமக்கு விரோதமாய் எழும்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ன் கைக்கும் உம்மை நீங்கலாக்கி நியாயஞ்செய்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ராஜா கூஷியைப் பார்த்து: பிள்ளையாண்டானாகிய அப்சலோம் சுகமாயிருக்கிறானா என்று கேட்ட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ஷி என்பவன்: அந்தப் பிள்ளையாண்டானுக்கு நடந்ததுபோல ராஜாவாகிய என் ஆண்டவனுடைய சத்துருக்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ச் செய்ய உமக்கு விரோதமாய் எழும்புகிற யாவருக்கும் நடக்கக்கடவ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ராஜா மிகவும் கலங்கி, கெவுனிவாசலின் மேல்வீட்டிற்குள் ஏறிப்போய் அழுதா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போகையில்: என் மகனாகிய அப்சலோமே, என் மகனே, என் மகனாகிய அப்சலோமே, நான் உனக்குப் பதிலா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னானால் நலமாயிருக்கும்; அப்சலோமே, என் மகனே, என் மகனே, என்று சொல்லி 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8]]></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2026-10-21T01:57:45Z</dcterms:created>
  <dcterms:modified xsi:type="dcterms:W3CDTF">2026-10-21T01:57:45Z</dcterms:modified>
  <dc:title>2 சாமுவேல்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